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1D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651759" y="8745645"/>
            <a:ext cx="6496685" cy="0"/>
          </a:xfrm>
          <a:custGeom>
            <a:avLst/>
            <a:gdLst/>
            <a:ahLst/>
            <a:cxnLst/>
            <a:rect l="l" t="t" r="r" b="b"/>
            <a:pathLst>
              <a:path w="6496684" h="0">
                <a:moveTo>
                  <a:pt x="0" y="0"/>
                </a:moveTo>
                <a:lnTo>
                  <a:pt x="6496108" y="0"/>
                </a:lnTo>
              </a:path>
            </a:pathLst>
          </a:custGeom>
          <a:ln w="19049">
            <a:solidFill>
              <a:srgbClr val="CF15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105292" y="0"/>
            <a:ext cx="11182985" cy="10287000"/>
          </a:xfrm>
          <a:custGeom>
            <a:avLst/>
            <a:gdLst/>
            <a:ahLst/>
            <a:cxnLst/>
            <a:rect l="l" t="t" r="r" b="b"/>
            <a:pathLst>
              <a:path w="11182985" h="10287000">
                <a:moveTo>
                  <a:pt x="0" y="10286998"/>
                </a:moveTo>
                <a:lnTo>
                  <a:pt x="5929487" y="0"/>
                </a:lnTo>
                <a:lnTo>
                  <a:pt x="11182705" y="0"/>
                </a:lnTo>
                <a:lnTo>
                  <a:pt x="11182705" y="461103"/>
                </a:lnTo>
                <a:lnTo>
                  <a:pt x="5519000" y="10286998"/>
                </a:lnTo>
                <a:lnTo>
                  <a:pt x="0" y="10286998"/>
                </a:lnTo>
                <a:close/>
              </a:path>
            </a:pathLst>
          </a:custGeom>
          <a:solidFill>
            <a:srgbClr val="CF152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6020" y="0"/>
            <a:ext cx="9561979" cy="10286998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890623" y="575144"/>
            <a:ext cx="10085070" cy="8499475"/>
          </a:xfrm>
          <a:custGeom>
            <a:avLst/>
            <a:gdLst/>
            <a:ahLst/>
            <a:cxnLst/>
            <a:rect l="l" t="t" r="r" b="b"/>
            <a:pathLst>
              <a:path w="10085070" h="8499475">
                <a:moveTo>
                  <a:pt x="2676525" y="7938605"/>
                </a:moveTo>
                <a:lnTo>
                  <a:pt x="2668892" y="7901013"/>
                </a:lnTo>
                <a:lnTo>
                  <a:pt x="2648115" y="7870266"/>
                </a:lnTo>
                <a:lnTo>
                  <a:pt x="2617317" y="7849514"/>
                </a:lnTo>
                <a:lnTo>
                  <a:pt x="2579674" y="7841894"/>
                </a:lnTo>
                <a:lnTo>
                  <a:pt x="96862" y="7841894"/>
                </a:lnTo>
                <a:lnTo>
                  <a:pt x="59207" y="7849514"/>
                </a:lnTo>
                <a:lnTo>
                  <a:pt x="28422" y="7870266"/>
                </a:lnTo>
                <a:lnTo>
                  <a:pt x="7632" y="7901013"/>
                </a:lnTo>
                <a:lnTo>
                  <a:pt x="0" y="7938605"/>
                </a:lnTo>
                <a:lnTo>
                  <a:pt x="0" y="8402409"/>
                </a:lnTo>
                <a:lnTo>
                  <a:pt x="7632" y="8440001"/>
                </a:lnTo>
                <a:lnTo>
                  <a:pt x="28422" y="8470748"/>
                </a:lnTo>
                <a:lnTo>
                  <a:pt x="59207" y="8491499"/>
                </a:lnTo>
                <a:lnTo>
                  <a:pt x="96862" y="8499119"/>
                </a:lnTo>
                <a:lnTo>
                  <a:pt x="2579674" y="8499119"/>
                </a:lnTo>
                <a:lnTo>
                  <a:pt x="2617317" y="8491499"/>
                </a:lnTo>
                <a:lnTo>
                  <a:pt x="2648115" y="8470748"/>
                </a:lnTo>
                <a:lnTo>
                  <a:pt x="2668892" y="8440001"/>
                </a:lnTo>
                <a:lnTo>
                  <a:pt x="2676525" y="8402409"/>
                </a:lnTo>
                <a:lnTo>
                  <a:pt x="2676525" y="7938605"/>
                </a:lnTo>
                <a:close/>
              </a:path>
              <a:path w="10085070" h="8499475">
                <a:moveTo>
                  <a:pt x="8879903" y="226542"/>
                </a:moveTo>
                <a:lnTo>
                  <a:pt x="8692083" y="12331"/>
                </a:lnTo>
                <a:lnTo>
                  <a:pt x="8664473" y="0"/>
                </a:lnTo>
                <a:lnTo>
                  <a:pt x="8649538" y="2501"/>
                </a:lnTo>
                <a:lnTo>
                  <a:pt x="8636254" y="10845"/>
                </a:lnTo>
                <a:lnTo>
                  <a:pt x="8627237" y="23698"/>
                </a:lnTo>
                <a:lnTo>
                  <a:pt x="8623960" y="38519"/>
                </a:lnTo>
                <a:lnTo>
                  <a:pt x="8626450" y="53479"/>
                </a:lnTo>
                <a:lnTo>
                  <a:pt x="8634781" y="66789"/>
                </a:lnTo>
                <a:lnTo>
                  <a:pt x="8785987" y="226542"/>
                </a:lnTo>
                <a:lnTo>
                  <a:pt x="8634781" y="386295"/>
                </a:lnTo>
                <a:lnTo>
                  <a:pt x="8626450" y="399605"/>
                </a:lnTo>
                <a:lnTo>
                  <a:pt x="8623960" y="414578"/>
                </a:lnTo>
                <a:lnTo>
                  <a:pt x="8627237" y="429387"/>
                </a:lnTo>
                <a:lnTo>
                  <a:pt x="8663419" y="453097"/>
                </a:lnTo>
                <a:lnTo>
                  <a:pt x="8671217" y="452323"/>
                </a:lnTo>
                <a:lnTo>
                  <a:pt x="8869070" y="253784"/>
                </a:lnTo>
                <a:lnTo>
                  <a:pt x="8877198" y="240969"/>
                </a:lnTo>
                <a:lnTo>
                  <a:pt x="8879903" y="226542"/>
                </a:lnTo>
                <a:close/>
              </a:path>
              <a:path w="10085070" h="8499475">
                <a:moveTo>
                  <a:pt x="9181059" y="226542"/>
                </a:moveTo>
                <a:lnTo>
                  <a:pt x="8993226" y="12331"/>
                </a:lnTo>
                <a:lnTo>
                  <a:pt x="8965628" y="0"/>
                </a:lnTo>
                <a:lnTo>
                  <a:pt x="8950693" y="2501"/>
                </a:lnTo>
                <a:lnTo>
                  <a:pt x="8937396" y="10845"/>
                </a:lnTo>
                <a:lnTo>
                  <a:pt x="8928392" y="23698"/>
                </a:lnTo>
                <a:lnTo>
                  <a:pt x="8925103" y="38519"/>
                </a:lnTo>
                <a:lnTo>
                  <a:pt x="8927605" y="53479"/>
                </a:lnTo>
                <a:lnTo>
                  <a:pt x="8935923" y="66789"/>
                </a:lnTo>
                <a:lnTo>
                  <a:pt x="9087142" y="226542"/>
                </a:lnTo>
                <a:lnTo>
                  <a:pt x="8935923" y="386295"/>
                </a:lnTo>
                <a:lnTo>
                  <a:pt x="8927605" y="399605"/>
                </a:lnTo>
                <a:lnTo>
                  <a:pt x="8925103" y="414578"/>
                </a:lnTo>
                <a:lnTo>
                  <a:pt x="8928392" y="429387"/>
                </a:lnTo>
                <a:lnTo>
                  <a:pt x="8964574" y="453097"/>
                </a:lnTo>
                <a:lnTo>
                  <a:pt x="8972372" y="452323"/>
                </a:lnTo>
                <a:lnTo>
                  <a:pt x="9170225" y="253784"/>
                </a:lnTo>
                <a:lnTo>
                  <a:pt x="9178353" y="240969"/>
                </a:lnTo>
                <a:lnTo>
                  <a:pt x="9181059" y="226542"/>
                </a:lnTo>
                <a:close/>
              </a:path>
              <a:path w="10085070" h="8499475">
                <a:moveTo>
                  <a:pt x="9482214" y="226542"/>
                </a:moveTo>
                <a:lnTo>
                  <a:pt x="9294381" y="12331"/>
                </a:lnTo>
                <a:lnTo>
                  <a:pt x="9266771" y="0"/>
                </a:lnTo>
                <a:lnTo>
                  <a:pt x="9251848" y="2501"/>
                </a:lnTo>
                <a:lnTo>
                  <a:pt x="9238551" y="10845"/>
                </a:lnTo>
                <a:lnTo>
                  <a:pt x="9229534" y="23698"/>
                </a:lnTo>
                <a:lnTo>
                  <a:pt x="9226258" y="38519"/>
                </a:lnTo>
                <a:lnTo>
                  <a:pt x="9228747" y="53479"/>
                </a:lnTo>
                <a:lnTo>
                  <a:pt x="9237078" y="66789"/>
                </a:lnTo>
                <a:lnTo>
                  <a:pt x="9388284" y="226542"/>
                </a:lnTo>
                <a:lnTo>
                  <a:pt x="9237078" y="386295"/>
                </a:lnTo>
                <a:lnTo>
                  <a:pt x="9228747" y="399618"/>
                </a:lnTo>
                <a:lnTo>
                  <a:pt x="9226258" y="414578"/>
                </a:lnTo>
                <a:lnTo>
                  <a:pt x="9229534" y="429387"/>
                </a:lnTo>
                <a:lnTo>
                  <a:pt x="9265717" y="453097"/>
                </a:lnTo>
                <a:lnTo>
                  <a:pt x="9273515" y="452323"/>
                </a:lnTo>
                <a:lnTo>
                  <a:pt x="9471368" y="253784"/>
                </a:lnTo>
                <a:lnTo>
                  <a:pt x="9479496" y="240969"/>
                </a:lnTo>
                <a:lnTo>
                  <a:pt x="9482214" y="226542"/>
                </a:lnTo>
                <a:close/>
              </a:path>
              <a:path w="10085070" h="8499475">
                <a:moveTo>
                  <a:pt x="9783356" y="226542"/>
                </a:moveTo>
                <a:lnTo>
                  <a:pt x="9595536" y="12331"/>
                </a:lnTo>
                <a:lnTo>
                  <a:pt x="9567926" y="0"/>
                </a:lnTo>
                <a:lnTo>
                  <a:pt x="9552991" y="2501"/>
                </a:lnTo>
                <a:lnTo>
                  <a:pt x="9539707" y="10845"/>
                </a:lnTo>
                <a:lnTo>
                  <a:pt x="9530690" y="23698"/>
                </a:lnTo>
                <a:lnTo>
                  <a:pt x="9527400" y="38519"/>
                </a:lnTo>
                <a:lnTo>
                  <a:pt x="9529902" y="53479"/>
                </a:lnTo>
                <a:lnTo>
                  <a:pt x="9538233" y="66789"/>
                </a:lnTo>
                <a:lnTo>
                  <a:pt x="9689440" y="226542"/>
                </a:lnTo>
                <a:lnTo>
                  <a:pt x="9538233" y="386295"/>
                </a:lnTo>
                <a:lnTo>
                  <a:pt x="9529902" y="399618"/>
                </a:lnTo>
                <a:lnTo>
                  <a:pt x="9527400" y="414578"/>
                </a:lnTo>
                <a:lnTo>
                  <a:pt x="9530690" y="429387"/>
                </a:lnTo>
                <a:lnTo>
                  <a:pt x="9566872" y="453097"/>
                </a:lnTo>
                <a:lnTo>
                  <a:pt x="9574670" y="452323"/>
                </a:lnTo>
                <a:lnTo>
                  <a:pt x="9772523" y="253784"/>
                </a:lnTo>
                <a:lnTo>
                  <a:pt x="9780651" y="240969"/>
                </a:lnTo>
                <a:lnTo>
                  <a:pt x="9783356" y="226542"/>
                </a:lnTo>
                <a:close/>
              </a:path>
              <a:path w="10085070" h="8499475">
                <a:moveTo>
                  <a:pt x="10084511" y="226542"/>
                </a:moveTo>
                <a:lnTo>
                  <a:pt x="9896678" y="12331"/>
                </a:lnTo>
                <a:lnTo>
                  <a:pt x="9869068" y="0"/>
                </a:lnTo>
                <a:lnTo>
                  <a:pt x="9854133" y="2501"/>
                </a:lnTo>
                <a:lnTo>
                  <a:pt x="9840849" y="10845"/>
                </a:lnTo>
                <a:lnTo>
                  <a:pt x="9831832" y="23698"/>
                </a:lnTo>
                <a:lnTo>
                  <a:pt x="9828555" y="38519"/>
                </a:lnTo>
                <a:lnTo>
                  <a:pt x="9831045" y="53479"/>
                </a:lnTo>
                <a:lnTo>
                  <a:pt x="9839376" y="66789"/>
                </a:lnTo>
                <a:lnTo>
                  <a:pt x="9990595" y="226542"/>
                </a:lnTo>
                <a:lnTo>
                  <a:pt x="9839376" y="386295"/>
                </a:lnTo>
                <a:lnTo>
                  <a:pt x="9831045" y="399618"/>
                </a:lnTo>
                <a:lnTo>
                  <a:pt x="9828555" y="414578"/>
                </a:lnTo>
                <a:lnTo>
                  <a:pt x="9831832" y="429387"/>
                </a:lnTo>
                <a:lnTo>
                  <a:pt x="9868027" y="453097"/>
                </a:lnTo>
                <a:lnTo>
                  <a:pt x="9875825" y="452323"/>
                </a:lnTo>
                <a:lnTo>
                  <a:pt x="10073678" y="253784"/>
                </a:lnTo>
                <a:lnTo>
                  <a:pt x="10081806" y="240969"/>
                </a:lnTo>
                <a:lnTo>
                  <a:pt x="10084511" y="226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001378" y="8512153"/>
            <a:ext cx="466725" cy="466725"/>
          </a:xfrm>
          <a:custGeom>
            <a:avLst/>
            <a:gdLst/>
            <a:ahLst/>
            <a:cxnLst/>
            <a:rect l="l" t="t" r="r" b="b"/>
            <a:pathLst>
              <a:path w="466725" h="466725">
                <a:moveTo>
                  <a:pt x="398003" y="466709"/>
                </a:moveTo>
                <a:lnTo>
                  <a:pt x="68721" y="466709"/>
                </a:lnTo>
                <a:lnTo>
                  <a:pt x="42008" y="461299"/>
                </a:lnTo>
                <a:lnTo>
                  <a:pt x="20160" y="446561"/>
                </a:lnTo>
                <a:lnTo>
                  <a:pt x="5412" y="424726"/>
                </a:lnTo>
                <a:lnTo>
                  <a:pt x="0" y="398030"/>
                </a:lnTo>
                <a:lnTo>
                  <a:pt x="0" y="68678"/>
                </a:lnTo>
                <a:lnTo>
                  <a:pt x="5412" y="41982"/>
                </a:lnTo>
                <a:lnTo>
                  <a:pt x="20160" y="20147"/>
                </a:lnTo>
                <a:lnTo>
                  <a:pt x="42008" y="5409"/>
                </a:lnTo>
                <a:lnTo>
                  <a:pt x="68721" y="0"/>
                </a:lnTo>
                <a:lnTo>
                  <a:pt x="398003" y="0"/>
                </a:lnTo>
                <a:lnTo>
                  <a:pt x="424716" y="5409"/>
                </a:lnTo>
                <a:lnTo>
                  <a:pt x="446564" y="20147"/>
                </a:lnTo>
                <a:lnTo>
                  <a:pt x="461312" y="41982"/>
                </a:lnTo>
                <a:lnTo>
                  <a:pt x="466725" y="68678"/>
                </a:lnTo>
                <a:lnTo>
                  <a:pt x="466725" y="398030"/>
                </a:lnTo>
                <a:lnTo>
                  <a:pt x="461312" y="424726"/>
                </a:lnTo>
                <a:lnTo>
                  <a:pt x="446564" y="446561"/>
                </a:lnTo>
                <a:lnTo>
                  <a:pt x="424716" y="461299"/>
                </a:lnTo>
                <a:lnTo>
                  <a:pt x="398003" y="466709"/>
                </a:lnTo>
                <a:close/>
              </a:path>
            </a:pathLst>
          </a:custGeom>
          <a:solidFill>
            <a:srgbClr val="CF152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3501" y="8647243"/>
            <a:ext cx="120970" cy="1980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77931" y="2041222"/>
            <a:ext cx="14532136" cy="5011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1D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582394" y="2"/>
            <a:ext cx="6633209" cy="10287000"/>
          </a:xfrm>
          <a:custGeom>
            <a:avLst/>
            <a:gdLst/>
            <a:ahLst/>
            <a:cxnLst/>
            <a:rect l="l" t="t" r="r" b="b"/>
            <a:pathLst>
              <a:path w="6633209" h="10287000">
                <a:moveTo>
                  <a:pt x="0" y="10286998"/>
                </a:moveTo>
                <a:lnTo>
                  <a:pt x="5929487" y="0"/>
                </a:lnTo>
                <a:lnTo>
                  <a:pt x="6633104" y="0"/>
                </a:lnTo>
                <a:lnTo>
                  <a:pt x="703617" y="10286998"/>
                </a:lnTo>
                <a:lnTo>
                  <a:pt x="0" y="10286998"/>
                </a:lnTo>
                <a:close/>
              </a:path>
            </a:pathLst>
          </a:custGeom>
          <a:solidFill>
            <a:srgbClr val="CF15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961819" y="2853773"/>
            <a:ext cx="1162685" cy="0"/>
          </a:xfrm>
          <a:custGeom>
            <a:avLst/>
            <a:gdLst/>
            <a:ahLst/>
            <a:cxnLst/>
            <a:rect l="l" t="t" r="r" b="b"/>
            <a:pathLst>
              <a:path w="1162685" h="0">
                <a:moveTo>
                  <a:pt x="0" y="0"/>
                </a:moveTo>
                <a:lnTo>
                  <a:pt x="1162169" y="0"/>
                </a:lnTo>
              </a:path>
            </a:pathLst>
          </a:custGeom>
          <a:ln w="47624">
            <a:solidFill>
              <a:srgbClr val="CF15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497" y="8940886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10782" y="8940886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06068" y="8940886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8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8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8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601354" y="8940886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5497" y="913724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210782" y="913724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406068" y="913724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8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8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8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601354" y="913724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497" y="9333609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210782" y="9333609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06068" y="9333609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8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8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8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601354" y="9333609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5497" y="9529971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210782" y="9529971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406068" y="9529971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8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8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8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601354" y="9529971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796640" y="8940886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796640" y="913724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796640" y="9333609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796640" y="9529971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991926" y="8940886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1290"/>
                </a:lnTo>
                <a:lnTo>
                  <a:pt x="48821" y="24545"/>
                </a:lnTo>
                <a:lnTo>
                  <a:pt x="48821" y="27800"/>
                </a:lnTo>
                <a:lnTo>
                  <a:pt x="30761" y="48467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991926" y="913724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1290"/>
                </a:lnTo>
                <a:lnTo>
                  <a:pt x="48821" y="24545"/>
                </a:lnTo>
                <a:lnTo>
                  <a:pt x="48821" y="27800"/>
                </a:lnTo>
                <a:lnTo>
                  <a:pt x="30761" y="48467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991926" y="9333609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1290"/>
                </a:lnTo>
                <a:lnTo>
                  <a:pt x="48821" y="24545"/>
                </a:lnTo>
                <a:lnTo>
                  <a:pt x="48821" y="27800"/>
                </a:lnTo>
                <a:lnTo>
                  <a:pt x="30761" y="48467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991926" y="9529971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1290"/>
                </a:lnTo>
                <a:lnTo>
                  <a:pt x="48821" y="24545"/>
                </a:lnTo>
                <a:lnTo>
                  <a:pt x="48821" y="27800"/>
                </a:lnTo>
                <a:lnTo>
                  <a:pt x="30761" y="48467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187212" y="913724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1187212" y="9333609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1187212" y="9529971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1382497" y="9333609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1382497" y="9529971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1577783" y="9529971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8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8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8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9426501" y="1163419"/>
            <a:ext cx="1461135" cy="453390"/>
          </a:xfrm>
          <a:custGeom>
            <a:avLst/>
            <a:gdLst/>
            <a:ahLst/>
            <a:cxnLst/>
            <a:rect l="l" t="t" r="r" b="b"/>
            <a:pathLst>
              <a:path w="1461134" h="453390">
                <a:moveTo>
                  <a:pt x="39468" y="453103"/>
                </a:moveTo>
                <a:lnTo>
                  <a:pt x="3283" y="429386"/>
                </a:lnTo>
                <a:lnTo>
                  <a:pt x="0" y="414576"/>
                </a:lnTo>
                <a:lnTo>
                  <a:pt x="2498" y="399613"/>
                </a:lnTo>
                <a:lnTo>
                  <a:pt x="10824" y="386297"/>
                </a:lnTo>
                <a:lnTo>
                  <a:pt x="162034" y="226545"/>
                </a:lnTo>
                <a:lnTo>
                  <a:pt x="10824" y="66792"/>
                </a:lnTo>
                <a:lnTo>
                  <a:pt x="2498" y="53476"/>
                </a:lnTo>
                <a:lnTo>
                  <a:pt x="0" y="38514"/>
                </a:lnTo>
                <a:lnTo>
                  <a:pt x="3283" y="23705"/>
                </a:lnTo>
                <a:lnTo>
                  <a:pt x="12299" y="10849"/>
                </a:lnTo>
                <a:lnTo>
                  <a:pt x="25588" y="2506"/>
                </a:lnTo>
                <a:lnTo>
                  <a:pt x="40520" y="3"/>
                </a:lnTo>
                <a:lnTo>
                  <a:pt x="55298" y="3293"/>
                </a:lnTo>
                <a:lnTo>
                  <a:pt x="68126" y="12327"/>
                </a:lnTo>
                <a:lnTo>
                  <a:pt x="245113" y="199313"/>
                </a:lnTo>
                <a:lnTo>
                  <a:pt x="253243" y="212117"/>
                </a:lnTo>
                <a:lnTo>
                  <a:pt x="255952" y="226545"/>
                </a:lnTo>
                <a:lnTo>
                  <a:pt x="253243" y="240974"/>
                </a:lnTo>
                <a:lnTo>
                  <a:pt x="68126" y="440766"/>
                </a:lnTo>
                <a:lnTo>
                  <a:pt x="47265" y="452329"/>
                </a:lnTo>
                <a:lnTo>
                  <a:pt x="39468" y="453103"/>
                </a:lnTo>
                <a:close/>
              </a:path>
              <a:path w="1461134" h="453390">
                <a:moveTo>
                  <a:pt x="340616" y="453103"/>
                </a:moveTo>
                <a:lnTo>
                  <a:pt x="304431" y="429386"/>
                </a:lnTo>
                <a:lnTo>
                  <a:pt x="301148" y="414576"/>
                </a:lnTo>
                <a:lnTo>
                  <a:pt x="303646" y="399613"/>
                </a:lnTo>
                <a:lnTo>
                  <a:pt x="311972" y="386296"/>
                </a:lnTo>
                <a:lnTo>
                  <a:pt x="463185" y="226545"/>
                </a:lnTo>
                <a:lnTo>
                  <a:pt x="311973" y="66792"/>
                </a:lnTo>
                <a:lnTo>
                  <a:pt x="303646" y="53476"/>
                </a:lnTo>
                <a:lnTo>
                  <a:pt x="301148" y="38515"/>
                </a:lnTo>
                <a:lnTo>
                  <a:pt x="304431" y="23706"/>
                </a:lnTo>
                <a:lnTo>
                  <a:pt x="313448" y="10849"/>
                </a:lnTo>
                <a:lnTo>
                  <a:pt x="326738" y="2506"/>
                </a:lnTo>
                <a:lnTo>
                  <a:pt x="341669" y="3"/>
                </a:lnTo>
                <a:lnTo>
                  <a:pt x="356447" y="3293"/>
                </a:lnTo>
                <a:lnTo>
                  <a:pt x="369275" y="12327"/>
                </a:lnTo>
                <a:lnTo>
                  <a:pt x="546264" y="199313"/>
                </a:lnTo>
                <a:lnTo>
                  <a:pt x="554394" y="212117"/>
                </a:lnTo>
                <a:lnTo>
                  <a:pt x="557103" y="226546"/>
                </a:lnTo>
                <a:lnTo>
                  <a:pt x="554394" y="240975"/>
                </a:lnTo>
                <a:lnTo>
                  <a:pt x="369275" y="440766"/>
                </a:lnTo>
                <a:lnTo>
                  <a:pt x="348413" y="452328"/>
                </a:lnTo>
                <a:lnTo>
                  <a:pt x="340616" y="453103"/>
                </a:lnTo>
                <a:close/>
              </a:path>
              <a:path w="1461134" h="453390">
                <a:moveTo>
                  <a:pt x="641767" y="453103"/>
                </a:moveTo>
                <a:lnTo>
                  <a:pt x="605582" y="429386"/>
                </a:lnTo>
                <a:lnTo>
                  <a:pt x="602299" y="414576"/>
                </a:lnTo>
                <a:lnTo>
                  <a:pt x="604797" y="399613"/>
                </a:lnTo>
                <a:lnTo>
                  <a:pt x="613124" y="386297"/>
                </a:lnTo>
                <a:lnTo>
                  <a:pt x="764335" y="226545"/>
                </a:lnTo>
                <a:lnTo>
                  <a:pt x="613124" y="66792"/>
                </a:lnTo>
                <a:lnTo>
                  <a:pt x="604797" y="53476"/>
                </a:lnTo>
                <a:lnTo>
                  <a:pt x="602299" y="38515"/>
                </a:lnTo>
                <a:lnTo>
                  <a:pt x="605582" y="23706"/>
                </a:lnTo>
                <a:lnTo>
                  <a:pt x="614599" y="10849"/>
                </a:lnTo>
                <a:lnTo>
                  <a:pt x="627887" y="2506"/>
                </a:lnTo>
                <a:lnTo>
                  <a:pt x="642818" y="3"/>
                </a:lnTo>
                <a:lnTo>
                  <a:pt x="657596" y="3293"/>
                </a:lnTo>
                <a:lnTo>
                  <a:pt x="670425" y="12327"/>
                </a:lnTo>
                <a:lnTo>
                  <a:pt x="847418" y="199313"/>
                </a:lnTo>
                <a:lnTo>
                  <a:pt x="855544" y="212117"/>
                </a:lnTo>
                <a:lnTo>
                  <a:pt x="858253" y="226546"/>
                </a:lnTo>
                <a:lnTo>
                  <a:pt x="855544" y="240975"/>
                </a:lnTo>
                <a:lnTo>
                  <a:pt x="670425" y="440766"/>
                </a:lnTo>
                <a:lnTo>
                  <a:pt x="649564" y="452329"/>
                </a:lnTo>
                <a:lnTo>
                  <a:pt x="641767" y="453103"/>
                </a:lnTo>
                <a:close/>
              </a:path>
              <a:path w="1461134" h="453390">
                <a:moveTo>
                  <a:pt x="942922" y="453103"/>
                </a:moveTo>
                <a:lnTo>
                  <a:pt x="906734" y="429386"/>
                </a:lnTo>
                <a:lnTo>
                  <a:pt x="903451" y="414576"/>
                </a:lnTo>
                <a:lnTo>
                  <a:pt x="905949" y="399613"/>
                </a:lnTo>
                <a:lnTo>
                  <a:pt x="914274" y="386297"/>
                </a:lnTo>
                <a:lnTo>
                  <a:pt x="1065486" y="226545"/>
                </a:lnTo>
                <a:lnTo>
                  <a:pt x="914274" y="66792"/>
                </a:lnTo>
                <a:lnTo>
                  <a:pt x="905949" y="53476"/>
                </a:lnTo>
                <a:lnTo>
                  <a:pt x="903451" y="38515"/>
                </a:lnTo>
                <a:lnTo>
                  <a:pt x="906734" y="23706"/>
                </a:lnTo>
                <a:lnTo>
                  <a:pt x="915749" y="10849"/>
                </a:lnTo>
                <a:lnTo>
                  <a:pt x="929040" y="2506"/>
                </a:lnTo>
                <a:lnTo>
                  <a:pt x="943972" y="3"/>
                </a:lnTo>
                <a:lnTo>
                  <a:pt x="958751" y="3293"/>
                </a:lnTo>
                <a:lnTo>
                  <a:pt x="971581" y="12327"/>
                </a:lnTo>
                <a:lnTo>
                  <a:pt x="1148568" y="199313"/>
                </a:lnTo>
                <a:lnTo>
                  <a:pt x="1156695" y="212117"/>
                </a:lnTo>
                <a:lnTo>
                  <a:pt x="1159404" y="226546"/>
                </a:lnTo>
                <a:lnTo>
                  <a:pt x="1156695" y="240975"/>
                </a:lnTo>
                <a:lnTo>
                  <a:pt x="971581" y="440766"/>
                </a:lnTo>
                <a:lnTo>
                  <a:pt x="950719" y="452329"/>
                </a:lnTo>
                <a:lnTo>
                  <a:pt x="942922" y="453103"/>
                </a:lnTo>
                <a:close/>
              </a:path>
              <a:path w="1461134" h="453390">
                <a:moveTo>
                  <a:pt x="1244069" y="453103"/>
                </a:moveTo>
                <a:lnTo>
                  <a:pt x="1207880" y="429386"/>
                </a:lnTo>
                <a:lnTo>
                  <a:pt x="1204598" y="414576"/>
                </a:lnTo>
                <a:lnTo>
                  <a:pt x="1207095" y="399613"/>
                </a:lnTo>
                <a:lnTo>
                  <a:pt x="1215421" y="386297"/>
                </a:lnTo>
                <a:lnTo>
                  <a:pt x="1366637" y="226545"/>
                </a:lnTo>
                <a:lnTo>
                  <a:pt x="1215421" y="66792"/>
                </a:lnTo>
                <a:lnTo>
                  <a:pt x="1207095" y="53476"/>
                </a:lnTo>
                <a:lnTo>
                  <a:pt x="1204598" y="38515"/>
                </a:lnTo>
                <a:lnTo>
                  <a:pt x="1207880" y="23706"/>
                </a:lnTo>
                <a:lnTo>
                  <a:pt x="1216896" y="10849"/>
                </a:lnTo>
                <a:lnTo>
                  <a:pt x="1230184" y="2504"/>
                </a:lnTo>
                <a:lnTo>
                  <a:pt x="1245115" y="0"/>
                </a:lnTo>
                <a:lnTo>
                  <a:pt x="1259894" y="3289"/>
                </a:lnTo>
                <a:lnTo>
                  <a:pt x="1272727" y="12327"/>
                </a:lnTo>
                <a:lnTo>
                  <a:pt x="1449719" y="199313"/>
                </a:lnTo>
                <a:lnTo>
                  <a:pt x="1457846" y="212117"/>
                </a:lnTo>
                <a:lnTo>
                  <a:pt x="1460555" y="226546"/>
                </a:lnTo>
                <a:lnTo>
                  <a:pt x="1457846" y="240975"/>
                </a:lnTo>
                <a:lnTo>
                  <a:pt x="1272727" y="440766"/>
                </a:lnTo>
                <a:lnTo>
                  <a:pt x="1251866" y="452329"/>
                </a:lnTo>
                <a:lnTo>
                  <a:pt x="1244069" y="453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045921" y="12"/>
                </a:moveTo>
                <a:lnTo>
                  <a:pt x="0" y="12"/>
                </a:lnTo>
                <a:lnTo>
                  <a:pt x="0" y="1814563"/>
                </a:lnTo>
                <a:lnTo>
                  <a:pt x="1045921" y="12"/>
                </a:lnTo>
                <a:close/>
              </a:path>
              <a:path w="18288000" h="10287000">
                <a:moveTo>
                  <a:pt x="18288000" y="0"/>
                </a:moveTo>
                <a:lnTo>
                  <a:pt x="13667385" y="0"/>
                </a:lnTo>
                <a:lnTo>
                  <a:pt x="7737894" y="10287000"/>
                </a:lnTo>
                <a:lnTo>
                  <a:pt x="13256895" y="10287000"/>
                </a:lnTo>
                <a:lnTo>
                  <a:pt x="18288000" y="1558607"/>
                </a:lnTo>
                <a:lnTo>
                  <a:pt x="18288000" y="0"/>
                </a:lnTo>
                <a:close/>
              </a:path>
            </a:pathLst>
          </a:custGeom>
          <a:solidFill>
            <a:srgbClr val="CF15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006516" y="1028700"/>
            <a:ext cx="1962785" cy="581025"/>
          </a:xfrm>
          <a:custGeom>
            <a:avLst/>
            <a:gdLst/>
            <a:ahLst/>
            <a:cxnLst/>
            <a:rect l="l" t="t" r="r" b="b"/>
            <a:pathLst>
              <a:path w="1962784" h="581025">
                <a:moveTo>
                  <a:pt x="0" y="0"/>
                </a:moveTo>
                <a:lnTo>
                  <a:pt x="1962270" y="0"/>
                </a:lnTo>
                <a:lnTo>
                  <a:pt x="1962270" y="581024"/>
                </a:lnTo>
                <a:lnTo>
                  <a:pt x="0" y="5810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58065" y="1183165"/>
            <a:ext cx="284989" cy="28490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0647546" y="1571342"/>
            <a:ext cx="4837430" cy="8716010"/>
          </a:xfrm>
          <a:custGeom>
            <a:avLst/>
            <a:gdLst/>
            <a:ahLst/>
            <a:cxnLst/>
            <a:rect l="l" t="t" r="r" b="b"/>
            <a:pathLst>
              <a:path w="4837430" h="8716010">
                <a:moveTo>
                  <a:pt x="254189" y="8715656"/>
                </a:moveTo>
                <a:lnTo>
                  <a:pt x="0" y="8715656"/>
                </a:lnTo>
                <a:lnTo>
                  <a:pt x="0" y="682579"/>
                </a:lnTo>
                <a:lnTo>
                  <a:pt x="1713" y="633858"/>
                </a:lnTo>
                <a:lnTo>
                  <a:pt x="6776" y="586057"/>
                </a:lnTo>
                <a:lnTo>
                  <a:pt x="15072" y="539292"/>
                </a:lnTo>
                <a:lnTo>
                  <a:pt x="26487" y="493680"/>
                </a:lnTo>
                <a:lnTo>
                  <a:pt x="40904" y="449335"/>
                </a:lnTo>
                <a:lnTo>
                  <a:pt x="58208" y="406375"/>
                </a:lnTo>
                <a:lnTo>
                  <a:pt x="78282" y="364914"/>
                </a:lnTo>
                <a:lnTo>
                  <a:pt x="101012" y="325068"/>
                </a:lnTo>
                <a:lnTo>
                  <a:pt x="126282" y="286954"/>
                </a:lnTo>
                <a:lnTo>
                  <a:pt x="153975" y="250687"/>
                </a:lnTo>
                <a:lnTo>
                  <a:pt x="183977" y="216382"/>
                </a:lnTo>
                <a:lnTo>
                  <a:pt x="216171" y="184157"/>
                </a:lnTo>
                <a:lnTo>
                  <a:pt x="250441" y="154126"/>
                </a:lnTo>
                <a:lnTo>
                  <a:pt x="286673" y="126406"/>
                </a:lnTo>
                <a:lnTo>
                  <a:pt x="324750" y="101111"/>
                </a:lnTo>
                <a:lnTo>
                  <a:pt x="364556" y="78359"/>
                </a:lnTo>
                <a:lnTo>
                  <a:pt x="405977" y="58265"/>
                </a:lnTo>
                <a:lnTo>
                  <a:pt x="448895" y="40944"/>
                </a:lnTo>
                <a:lnTo>
                  <a:pt x="493196" y="26513"/>
                </a:lnTo>
                <a:lnTo>
                  <a:pt x="538764" y="15087"/>
                </a:lnTo>
                <a:lnTo>
                  <a:pt x="585484" y="6782"/>
                </a:lnTo>
                <a:lnTo>
                  <a:pt x="633241" y="1714"/>
                </a:lnTo>
                <a:lnTo>
                  <a:pt x="681910" y="0"/>
                </a:lnTo>
                <a:lnTo>
                  <a:pt x="4155016" y="0"/>
                </a:lnTo>
                <a:lnTo>
                  <a:pt x="4203687" y="1714"/>
                </a:lnTo>
                <a:lnTo>
                  <a:pt x="4251441" y="6782"/>
                </a:lnTo>
                <a:lnTo>
                  <a:pt x="4298160" y="15087"/>
                </a:lnTo>
                <a:lnTo>
                  <a:pt x="4343727" y="26513"/>
                </a:lnTo>
                <a:lnTo>
                  <a:pt x="4388028" y="40944"/>
                </a:lnTo>
                <a:lnTo>
                  <a:pt x="4430947" y="58265"/>
                </a:lnTo>
                <a:lnTo>
                  <a:pt x="4472367" y="78359"/>
                </a:lnTo>
                <a:lnTo>
                  <a:pt x="4512173" y="101111"/>
                </a:lnTo>
                <a:lnTo>
                  <a:pt x="4550250" y="126406"/>
                </a:lnTo>
                <a:lnTo>
                  <a:pt x="4586482" y="154126"/>
                </a:lnTo>
                <a:lnTo>
                  <a:pt x="4620752" y="184157"/>
                </a:lnTo>
                <a:lnTo>
                  <a:pt x="4652946" y="216383"/>
                </a:lnTo>
                <a:lnTo>
                  <a:pt x="4682948" y="250687"/>
                </a:lnTo>
                <a:lnTo>
                  <a:pt x="4683944" y="251992"/>
                </a:lnTo>
                <a:lnTo>
                  <a:pt x="657469" y="251992"/>
                </a:lnTo>
                <a:lnTo>
                  <a:pt x="610495" y="254712"/>
                </a:lnTo>
                <a:lnTo>
                  <a:pt x="565098" y="262670"/>
                </a:lnTo>
                <a:lnTo>
                  <a:pt x="521582" y="275559"/>
                </a:lnTo>
                <a:lnTo>
                  <a:pt x="480252" y="293076"/>
                </a:lnTo>
                <a:lnTo>
                  <a:pt x="441413" y="314916"/>
                </a:lnTo>
                <a:lnTo>
                  <a:pt x="405368" y="340773"/>
                </a:lnTo>
                <a:lnTo>
                  <a:pt x="372423" y="370342"/>
                </a:lnTo>
                <a:lnTo>
                  <a:pt x="342882" y="403320"/>
                </a:lnTo>
                <a:lnTo>
                  <a:pt x="317051" y="439400"/>
                </a:lnTo>
                <a:lnTo>
                  <a:pt x="295233" y="478277"/>
                </a:lnTo>
                <a:lnTo>
                  <a:pt x="277733" y="519648"/>
                </a:lnTo>
                <a:lnTo>
                  <a:pt x="264856" y="563207"/>
                </a:lnTo>
                <a:lnTo>
                  <a:pt x="256906" y="608648"/>
                </a:lnTo>
                <a:lnTo>
                  <a:pt x="254189" y="655668"/>
                </a:lnTo>
                <a:lnTo>
                  <a:pt x="254189" y="8715656"/>
                </a:lnTo>
                <a:close/>
              </a:path>
              <a:path w="4837430" h="8716010">
                <a:moveTo>
                  <a:pt x="3431551" y="589612"/>
                </a:moveTo>
                <a:lnTo>
                  <a:pt x="1410260" y="589612"/>
                </a:lnTo>
                <a:lnTo>
                  <a:pt x="1364704" y="584953"/>
                </a:lnTo>
                <a:lnTo>
                  <a:pt x="1322157" y="571607"/>
                </a:lnTo>
                <a:lnTo>
                  <a:pt x="1283561" y="550520"/>
                </a:lnTo>
                <a:lnTo>
                  <a:pt x="1249864" y="522638"/>
                </a:lnTo>
                <a:lnTo>
                  <a:pt x="1222010" y="488908"/>
                </a:lnTo>
                <a:lnTo>
                  <a:pt x="1200943" y="450275"/>
                </a:lnTo>
                <a:lnTo>
                  <a:pt x="1187610" y="407685"/>
                </a:lnTo>
                <a:lnTo>
                  <a:pt x="1182956" y="362085"/>
                </a:lnTo>
                <a:lnTo>
                  <a:pt x="1182956" y="251992"/>
                </a:lnTo>
                <a:lnTo>
                  <a:pt x="3658855" y="251992"/>
                </a:lnTo>
                <a:lnTo>
                  <a:pt x="3658855" y="313154"/>
                </a:lnTo>
                <a:lnTo>
                  <a:pt x="2998941" y="313154"/>
                </a:lnTo>
                <a:lnTo>
                  <a:pt x="2975989" y="317895"/>
                </a:lnTo>
                <a:lnTo>
                  <a:pt x="2956474" y="330892"/>
                </a:lnTo>
                <a:lnTo>
                  <a:pt x="2955193" y="332727"/>
                </a:lnTo>
                <a:lnTo>
                  <a:pt x="2097059" y="332727"/>
                </a:lnTo>
                <a:lnTo>
                  <a:pt x="2081287" y="335785"/>
                </a:lnTo>
                <a:lnTo>
                  <a:pt x="2068035" y="344348"/>
                </a:lnTo>
                <a:lnTo>
                  <a:pt x="2058908" y="357498"/>
                </a:lnTo>
                <a:lnTo>
                  <a:pt x="2055509" y="374318"/>
                </a:lnTo>
                <a:lnTo>
                  <a:pt x="2058908" y="391137"/>
                </a:lnTo>
                <a:lnTo>
                  <a:pt x="2068035" y="404288"/>
                </a:lnTo>
                <a:lnTo>
                  <a:pt x="2081287" y="412850"/>
                </a:lnTo>
                <a:lnTo>
                  <a:pt x="2097059" y="415909"/>
                </a:lnTo>
                <a:lnTo>
                  <a:pt x="2954331" y="415909"/>
                </a:lnTo>
                <a:lnTo>
                  <a:pt x="2955558" y="417743"/>
                </a:lnTo>
                <a:lnTo>
                  <a:pt x="2974958" y="430740"/>
                </a:lnTo>
                <a:lnTo>
                  <a:pt x="2998941" y="435481"/>
                </a:lnTo>
                <a:lnTo>
                  <a:pt x="3645499" y="435481"/>
                </a:lnTo>
                <a:lnTo>
                  <a:pt x="3640868" y="450275"/>
                </a:lnTo>
                <a:lnTo>
                  <a:pt x="3619801" y="488908"/>
                </a:lnTo>
                <a:lnTo>
                  <a:pt x="3591947" y="522638"/>
                </a:lnTo>
                <a:lnTo>
                  <a:pt x="3558249" y="550520"/>
                </a:lnTo>
                <a:lnTo>
                  <a:pt x="3519654" y="571607"/>
                </a:lnTo>
                <a:lnTo>
                  <a:pt x="3477106" y="584953"/>
                </a:lnTo>
                <a:lnTo>
                  <a:pt x="3431551" y="589612"/>
                </a:lnTo>
                <a:close/>
              </a:path>
              <a:path w="4837430" h="8716010">
                <a:moveTo>
                  <a:pt x="4836923" y="8715656"/>
                </a:moveTo>
                <a:lnTo>
                  <a:pt x="4585178" y="8715656"/>
                </a:lnTo>
                <a:lnTo>
                  <a:pt x="4585178" y="655668"/>
                </a:lnTo>
                <a:lnTo>
                  <a:pt x="4582461" y="608648"/>
                </a:lnTo>
                <a:lnTo>
                  <a:pt x="4574511" y="563207"/>
                </a:lnTo>
                <a:lnTo>
                  <a:pt x="4561634" y="519648"/>
                </a:lnTo>
                <a:lnTo>
                  <a:pt x="4544134" y="478277"/>
                </a:lnTo>
                <a:lnTo>
                  <a:pt x="4522316" y="439400"/>
                </a:lnTo>
                <a:lnTo>
                  <a:pt x="4496484" y="403320"/>
                </a:lnTo>
                <a:lnTo>
                  <a:pt x="4466944" y="370342"/>
                </a:lnTo>
                <a:lnTo>
                  <a:pt x="4433999" y="340773"/>
                </a:lnTo>
                <a:lnTo>
                  <a:pt x="4397954" y="314916"/>
                </a:lnTo>
                <a:lnTo>
                  <a:pt x="4359114" y="293076"/>
                </a:lnTo>
                <a:lnTo>
                  <a:pt x="4317784" y="275559"/>
                </a:lnTo>
                <a:lnTo>
                  <a:pt x="4274268" y="262670"/>
                </a:lnTo>
                <a:lnTo>
                  <a:pt x="4228871" y="254712"/>
                </a:lnTo>
                <a:lnTo>
                  <a:pt x="4181898" y="251992"/>
                </a:lnTo>
                <a:lnTo>
                  <a:pt x="4683944" y="251992"/>
                </a:lnTo>
                <a:lnTo>
                  <a:pt x="4710641" y="286954"/>
                </a:lnTo>
                <a:lnTo>
                  <a:pt x="4735910" y="325068"/>
                </a:lnTo>
                <a:lnTo>
                  <a:pt x="4758640" y="364914"/>
                </a:lnTo>
                <a:lnTo>
                  <a:pt x="4778715" y="406375"/>
                </a:lnTo>
                <a:lnTo>
                  <a:pt x="4796019" y="449335"/>
                </a:lnTo>
                <a:lnTo>
                  <a:pt x="4810436" y="493680"/>
                </a:lnTo>
                <a:lnTo>
                  <a:pt x="4821850" y="539292"/>
                </a:lnTo>
                <a:lnTo>
                  <a:pt x="4830147" y="586057"/>
                </a:lnTo>
                <a:lnTo>
                  <a:pt x="4835210" y="633858"/>
                </a:lnTo>
                <a:lnTo>
                  <a:pt x="4836923" y="682579"/>
                </a:lnTo>
                <a:lnTo>
                  <a:pt x="4836923" y="8715656"/>
                </a:lnTo>
                <a:close/>
              </a:path>
              <a:path w="4837430" h="8716010">
                <a:moveTo>
                  <a:pt x="3645499" y="435481"/>
                </a:moveTo>
                <a:lnTo>
                  <a:pt x="2998941" y="435481"/>
                </a:lnTo>
                <a:lnTo>
                  <a:pt x="3022924" y="430740"/>
                </a:lnTo>
                <a:lnTo>
                  <a:pt x="3042324" y="417743"/>
                </a:lnTo>
                <a:lnTo>
                  <a:pt x="3055309" y="398324"/>
                </a:lnTo>
                <a:lnTo>
                  <a:pt x="3060044" y="374318"/>
                </a:lnTo>
                <a:lnTo>
                  <a:pt x="3055309" y="350311"/>
                </a:lnTo>
                <a:lnTo>
                  <a:pt x="3042324" y="330892"/>
                </a:lnTo>
                <a:lnTo>
                  <a:pt x="3022924" y="317895"/>
                </a:lnTo>
                <a:lnTo>
                  <a:pt x="2998941" y="313154"/>
                </a:lnTo>
                <a:lnTo>
                  <a:pt x="3658855" y="313154"/>
                </a:lnTo>
                <a:lnTo>
                  <a:pt x="3658855" y="362085"/>
                </a:lnTo>
                <a:lnTo>
                  <a:pt x="3654201" y="407685"/>
                </a:lnTo>
                <a:lnTo>
                  <a:pt x="3645499" y="435481"/>
                </a:lnTo>
                <a:close/>
              </a:path>
              <a:path w="4837430" h="8716010">
                <a:moveTo>
                  <a:pt x="2954331" y="415909"/>
                </a:moveTo>
                <a:lnTo>
                  <a:pt x="2683649" y="415909"/>
                </a:lnTo>
                <a:lnTo>
                  <a:pt x="2699421" y="412850"/>
                </a:lnTo>
                <a:lnTo>
                  <a:pt x="2712673" y="404288"/>
                </a:lnTo>
                <a:lnTo>
                  <a:pt x="2721800" y="391137"/>
                </a:lnTo>
                <a:lnTo>
                  <a:pt x="2725199" y="374318"/>
                </a:lnTo>
                <a:lnTo>
                  <a:pt x="2721800" y="357498"/>
                </a:lnTo>
                <a:lnTo>
                  <a:pt x="2712673" y="344348"/>
                </a:lnTo>
                <a:lnTo>
                  <a:pt x="2699421" y="335785"/>
                </a:lnTo>
                <a:lnTo>
                  <a:pt x="2683649" y="332727"/>
                </a:lnTo>
                <a:lnTo>
                  <a:pt x="2955193" y="332727"/>
                </a:lnTo>
                <a:lnTo>
                  <a:pt x="2942917" y="350311"/>
                </a:lnTo>
                <a:lnTo>
                  <a:pt x="2937838" y="374318"/>
                </a:lnTo>
                <a:lnTo>
                  <a:pt x="2942573" y="398324"/>
                </a:lnTo>
                <a:lnTo>
                  <a:pt x="2954331" y="415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02222" y="1823482"/>
            <a:ext cx="4337364" cy="8463517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2703055" y="1904070"/>
            <a:ext cx="669925" cy="83185"/>
          </a:xfrm>
          <a:custGeom>
            <a:avLst/>
            <a:gdLst/>
            <a:ahLst/>
            <a:cxnLst/>
            <a:rect l="l" t="t" r="r" b="b"/>
            <a:pathLst>
              <a:path w="669925" h="83185">
                <a:moveTo>
                  <a:pt x="628140" y="83181"/>
                </a:moveTo>
                <a:lnTo>
                  <a:pt x="41550" y="83181"/>
                </a:lnTo>
                <a:lnTo>
                  <a:pt x="25777" y="80123"/>
                </a:lnTo>
                <a:lnTo>
                  <a:pt x="12526" y="71560"/>
                </a:lnTo>
                <a:lnTo>
                  <a:pt x="3398" y="58410"/>
                </a:lnTo>
                <a:lnTo>
                  <a:pt x="0" y="41590"/>
                </a:lnTo>
                <a:lnTo>
                  <a:pt x="3398" y="24771"/>
                </a:lnTo>
                <a:lnTo>
                  <a:pt x="12526" y="11620"/>
                </a:lnTo>
                <a:lnTo>
                  <a:pt x="25777" y="3058"/>
                </a:lnTo>
                <a:lnTo>
                  <a:pt x="41550" y="0"/>
                </a:lnTo>
                <a:lnTo>
                  <a:pt x="628140" y="0"/>
                </a:lnTo>
                <a:lnTo>
                  <a:pt x="643912" y="3058"/>
                </a:lnTo>
                <a:lnTo>
                  <a:pt x="657163" y="11621"/>
                </a:lnTo>
                <a:lnTo>
                  <a:pt x="666291" y="24771"/>
                </a:lnTo>
                <a:lnTo>
                  <a:pt x="669690" y="41590"/>
                </a:lnTo>
                <a:lnTo>
                  <a:pt x="666291" y="58410"/>
                </a:lnTo>
                <a:lnTo>
                  <a:pt x="657164" y="71560"/>
                </a:lnTo>
                <a:lnTo>
                  <a:pt x="643912" y="80123"/>
                </a:lnTo>
                <a:lnTo>
                  <a:pt x="628140" y="83181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85342" y="1884495"/>
            <a:ext cx="122290" cy="122331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0544886" y="2843542"/>
            <a:ext cx="5042535" cy="2363470"/>
          </a:xfrm>
          <a:custGeom>
            <a:avLst/>
            <a:gdLst/>
            <a:ahLst/>
            <a:cxnLst/>
            <a:rect l="l" t="t" r="r" b="b"/>
            <a:pathLst>
              <a:path w="5042534" h="2363470">
                <a:moveTo>
                  <a:pt x="53771" y="1619592"/>
                </a:moveTo>
                <a:lnTo>
                  <a:pt x="32994" y="1623872"/>
                </a:lnTo>
                <a:lnTo>
                  <a:pt x="15887" y="1635493"/>
                </a:lnTo>
                <a:lnTo>
                  <a:pt x="4279" y="1652625"/>
                </a:lnTo>
                <a:lnTo>
                  <a:pt x="0" y="1673415"/>
                </a:lnTo>
                <a:lnTo>
                  <a:pt x="0" y="2309520"/>
                </a:lnTo>
                <a:lnTo>
                  <a:pt x="4279" y="2330310"/>
                </a:lnTo>
                <a:lnTo>
                  <a:pt x="15887" y="2347442"/>
                </a:lnTo>
                <a:lnTo>
                  <a:pt x="32994" y="2359063"/>
                </a:lnTo>
                <a:lnTo>
                  <a:pt x="53771" y="2363343"/>
                </a:lnTo>
                <a:lnTo>
                  <a:pt x="53771" y="1619592"/>
                </a:lnTo>
                <a:close/>
              </a:path>
              <a:path w="5042534" h="2363470">
                <a:moveTo>
                  <a:pt x="53771" y="716826"/>
                </a:moveTo>
                <a:lnTo>
                  <a:pt x="32994" y="720725"/>
                </a:lnTo>
                <a:lnTo>
                  <a:pt x="15887" y="731507"/>
                </a:lnTo>
                <a:lnTo>
                  <a:pt x="4279" y="747788"/>
                </a:lnTo>
                <a:lnTo>
                  <a:pt x="0" y="768210"/>
                </a:lnTo>
                <a:lnTo>
                  <a:pt x="0" y="1404302"/>
                </a:lnTo>
                <a:lnTo>
                  <a:pt x="4279" y="1425092"/>
                </a:lnTo>
                <a:lnTo>
                  <a:pt x="15887" y="1442224"/>
                </a:lnTo>
                <a:lnTo>
                  <a:pt x="32994" y="1453845"/>
                </a:lnTo>
                <a:lnTo>
                  <a:pt x="53771" y="1458125"/>
                </a:lnTo>
                <a:lnTo>
                  <a:pt x="53771" y="716826"/>
                </a:lnTo>
                <a:close/>
              </a:path>
              <a:path w="5042534" h="2363470">
                <a:moveTo>
                  <a:pt x="53771" y="0"/>
                </a:moveTo>
                <a:lnTo>
                  <a:pt x="32994" y="3898"/>
                </a:lnTo>
                <a:lnTo>
                  <a:pt x="15887" y="14681"/>
                </a:lnTo>
                <a:lnTo>
                  <a:pt x="4279" y="30962"/>
                </a:lnTo>
                <a:lnTo>
                  <a:pt x="0" y="51371"/>
                </a:lnTo>
                <a:lnTo>
                  <a:pt x="0" y="357187"/>
                </a:lnTo>
                <a:lnTo>
                  <a:pt x="4279" y="377990"/>
                </a:lnTo>
                <a:lnTo>
                  <a:pt x="15887" y="395109"/>
                </a:lnTo>
                <a:lnTo>
                  <a:pt x="32994" y="406730"/>
                </a:lnTo>
                <a:lnTo>
                  <a:pt x="53771" y="411010"/>
                </a:lnTo>
                <a:lnTo>
                  <a:pt x="53771" y="0"/>
                </a:lnTo>
                <a:close/>
              </a:path>
              <a:path w="5042534" h="2363470">
                <a:moveTo>
                  <a:pt x="5042230" y="1015301"/>
                </a:moveTo>
                <a:lnTo>
                  <a:pt x="5037950" y="994511"/>
                </a:lnTo>
                <a:lnTo>
                  <a:pt x="5026342" y="977379"/>
                </a:lnTo>
                <a:lnTo>
                  <a:pt x="5009235" y="965758"/>
                </a:lnTo>
                <a:lnTo>
                  <a:pt x="4988458" y="961478"/>
                </a:lnTo>
                <a:lnTo>
                  <a:pt x="4988458" y="2152942"/>
                </a:lnTo>
                <a:lnTo>
                  <a:pt x="5009235" y="2148662"/>
                </a:lnTo>
                <a:lnTo>
                  <a:pt x="5026342" y="2137041"/>
                </a:lnTo>
                <a:lnTo>
                  <a:pt x="5037950" y="2119909"/>
                </a:lnTo>
                <a:lnTo>
                  <a:pt x="5042230" y="2099119"/>
                </a:lnTo>
                <a:lnTo>
                  <a:pt x="5042230" y="1015301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0598663" y="1522412"/>
            <a:ext cx="4935220" cy="8764905"/>
          </a:xfrm>
          <a:custGeom>
            <a:avLst/>
            <a:gdLst/>
            <a:ahLst/>
            <a:cxnLst/>
            <a:rect l="l" t="t" r="r" b="b"/>
            <a:pathLst>
              <a:path w="4935219" h="8764905">
                <a:moveTo>
                  <a:pt x="48882" y="8764587"/>
                </a:moveTo>
                <a:lnTo>
                  <a:pt x="0" y="8764587"/>
                </a:lnTo>
                <a:lnTo>
                  <a:pt x="0" y="731510"/>
                </a:lnTo>
                <a:lnTo>
                  <a:pt x="3666" y="657197"/>
                </a:lnTo>
                <a:lnTo>
                  <a:pt x="14664" y="584718"/>
                </a:lnTo>
                <a:lnTo>
                  <a:pt x="26694" y="531736"/>
                </a:lnTo>
                <a:lnTo>
                  <a:pt x="41015" y="488463"/>
                </a:lnTo>
                <a:lnTo>
                  <a:pt x="61332" y="438768"/>
                </a:lnTo>
                <a:lnTo>
                  <a:pt x="81076" y="398400"/>
                </a:lnTo>
                <a:lnTo>
                  <a:pt x="107541" y="352299"/>
                </a:lnTo>
                <a:lnTo>
                  <a:pt x="136069" y="308261"/>
                </a:lnTo>
                <a:lnTo>
                  <a:pt x="162152" y="272022"/>
                </a:lnTo>
                <a:lnTo>
                  <a:pt x="196828" y="231655"/>
                </a:lnTo>
                <a:lnTo>
                  <a:pt x="227914" y="201455"/>
                </a:lnTo>
                <a:lnTo>
                  <a:pt x="253577" y="177755"/>
                </a:lnTo>
                <a:lnTo>
                  <a:pt x="304951" y="136736"/>
                </a:lnTo>
                <a:lnTo>
                  <a:pt x="345677" y="109604"/>
                </a:lnTo>
                <a:lnTo>
                  <a:pt x="388427" y="85114"/>
                </a:lnTo>
                <a:lnTo>
                  <a:pt x="433040" y="63413"/>
                </a:lnTo>
                <a:lnTo>
                  <a:pt x="479354" y="44648"/>
                </a:lnTo>
                <a:lnTo>
                  <a:pt x="527207" y="28966"/>
                </a:lnTo>
                <a:lnTo>
                  <a:pt x="576439" y="16513"/>
                </a:lnTo>
                <a:lnTo>
                  <a:pt x="626888" y="7437"/>
                </a:lnTo>
                <a:lnTo>
                  <a:pt x="678393" y="1883"/>
                </a:lnTo>
                <a:lnTo>
                  <a:pt x="730790" y="0"/>
                </a:lnTo>
                <a:lnTo>
                  <a:pt x="4206342" y="0"/>
                </a:lnTo>
                <a:lnTo>
                  <a:pt x="4258672" y="1817"/>
                </a:lnTo>
                <a:lnTo>
                  <a:pt x="4310009" y="7202"/>
                </a:lnTo>
                <a:lnTo>
                  <a:pt x="4360231" y="16051"/>
                </a:lnTo>
                <a:lnTo>
                  <a:pt x="4409221" y="28262"/>
                </a:lnTo>
                <a:lnTo>
                  <a:pt x="4456862" y="43731"/>
                </a:lnTo>
                <a:lnTo>
                  <a:pt x="4469750" y="48930"/>
                </a:lnTo>
                <a:lnTo>
                  <a:pt x="730793" y="48930"/>
                </a:lnTo>
                <a:lnTo>
                  <a:pt x="682120" y="50645"/>
                </a:lnTo>
                <a:lnTo>
                  <a:pt x="634365" y="55714"/>
                </a:lnTo>
                <a:lnTo>
                  <a:pt x="587647" y="64023"/>
                </a:lnTo>
                <a:lnTo>
                  <a:pt x="542079" y="75456"/>
                </a:lnTo>
                <a:lnTo>
                  <a:pt x="497778" y="89900"/>
                </a:lnTo>
                <a:lnTo>
                  <a:pt x="454859" y="107239"/>
                </a:lnTo>
                <a:lnTo>
                  <a:pt x="413439" y="127359"/>
                </a:lnTo>
                <a:lnTo>
                  <a:pt x="373632" y="150145"/>
                </a:lnTo>
                <a:lnTo>
                  <a:pt x="335556" y="175483"/>
                </a:lnTo>
                <a:lnTo>
                  <a:pt x="299324" y="203258"/>
                </a:lnTo>
                <a:lnTo>
                  <a:pt x="265053" y="233355"/>
                </a:lnTo>
                <a:lnTo>
                  <a:pt x="232860" y="265660"/>
                </a:lnTo>
                <a:lnTo>
                  <a:pt x="202858" y="300059"/>
                </a:lnTo>
                <a:lnTo>
                  <a:pt x="175165" y="336436"/>
                </a:lnTo>
                <a:lnTo>
                  <a:pt x="149895" y="374677"/>
                </a:lnTo>
                <a:lnTo>
                  <a:pt x="127165" y="414668"/>
                </a:lnTo>
                <a:lnTo>
                  <a:pt x="107091" y="456293"/>
                </a:lnTo>
                <a:lnTo>
                  <a:pt x="89787" y="499438"/>
                </a:lnTo>
                <a:lnTo>
                  <a:pt x="75370" y="543989"/>
                </a:lnTo>
                <a:lnTo>
                  <a:pt x="63955" y="589831"/>
                </a:lnTo>
                <a:lnTo>
                  <a:pt x="55659" y="636849"/>
                </a:lnTo>
                <a:lnTo>
                  <a:pt x="50596" y="684929"/>
                </a:lnTo>
                <a:lnTo>
                  <a:pt x="48968" y="731510"/>
                </a:lnTo>
                <a:lnTo>
                  <a:pt x="48882" y="8764587"/>
                </a:lnTo>
                <a:close/>
              </a:path>
              <a:path w="4935219" h="8764905">
                <a:moveTo>
                  <a:pt x="4934688" y="8764587"/>
                </a:moveTo>
                <a:lnTo>
                  <a:pt x="4885806" y="8764587"/>
                </a:lnTo>
                <a:lnTo>
                  <a:pt x="4885806" y="731510"/>
                </a:lnTo>
                <a:lnTo>
                  <a:pt x="4884093" y="682788"/>
                </a:lnTo>
                <a:lnTo>
                  <a:pt x="4879030" y="634987"/>
                </a:lnTo>
                <a:lnTo>
                  <a:pt x="4870733" y="588223"/>
                </a:lnTo>
                <a:lnTo>
                  <a:pt x="4859319" y="542610"/>
                </a:lnTo>
                <a:lnTo>
                  <a:pt x="4844902" y="498266"/>
                </a:lnTo>
                <a:lnTo>
                  <a:pt x="4827598" y="455305"/>
                </a:lnTo>
                <a:lnTo>
                  <a:pt x="4807523" y="413844"/>
                </a:lnTo>
                <a:lnTo>
                  <a:pt x="4784793" y="373999"/>
                </a:lnTo>
                <a:lnTo>
                  <a:pt x="4759524" y="335884"/>
                </a:lnTo>
                <a:lnTo>
                  <a:pt x="4731830" y="299617"/>
                </a:lnTo>
                <a:lnTo>
                  <a:pt x="4701829" y="265313"/>
                </a:lnTo>
                <a:lnTo>
                  <a:pt x="4669635" y="233087"/>
                </a:lnTo>
                <a:lnTo>
                  <a:pt x="4635364" y="203057"/>
                </a:lnTo>
                <a:lnTo>
                  <a:pt x="4599133" y="175336"/>
                </a:lnTo>
                <a:lnTo>
                  <a:pt x="4561056" y="150042"/>
                </a:lnTo>
                <a:lnTo>
                  <a:pt x="4521250" y="127290"/>
                </a:lnTo>
                <a:lnTo>
                  <a:pt x="4479829" y="107195"/>
                </a:lnTo>
                <a:lnTo>
                  <a:pt x="4436911" y="89874"/>
                </a:lnTo>
                <a:lnTo>
                  <a:pt x="4392610" y="75443"/>
                </a:lnTo>
                <a:lnTo>
                  <a:pt x="4347042" y="64017"/>
                </a:lnTo>
                <a:lnTo>
                  <a:pt x="4300323" y="55713"/>
                </a:lnTo>
                <a:lnTo>
                  <a:pt x="4252569" y="50645"/>
                </a:lnTo>
                <a:lnTo>
                  <a:pt x="4203895" y="48930"/>
                </a:lnTo>
                <a:lnTo>
                  <a:pt x="4469750" y="48930"/>
                </a:lnTo>
                <a:lnTo>
                  <a:pt x="4547627" y="84035"/>
                </a:lnTo>
                <a:lnTo>
                  <a:pt x="4590516" y="108664"/>
                </a:lnTo>
                <a:lnTo>
                  <a:pt x="4631587" y="136141"/>
                </a:lnTo>
                <a:lnTo>
                  <a:pt x="4670723" y="166363"/>
                </a:lnTo>
                <a:lnTo>
                  <a:pt x="4709218" y="200423"/>
                </a:lnTo>
                <a:lnTo>
                  <a:pt x="4739960" y="232687"/>
                </a:lnTo>
                <a:lnTo>
                  <a:pt x="4773949" y="272366"/>
                </a:lnTo>
                <a:lnTo>
                  <a:pt x="4801063" y="308261"/>
                </a:lnTo>
                <a:lnTo>
                  <a:pt x="4829591" y="352299"/>
                </a:lnTo>
                <a:lnTo>
                  <a:pt x="4856056" y="397368"/>
                </a:lnTo>
                <a:lnTo>
                  <a:pt x="4874731" y="437736"/>
                </a:lnTo>
                <a:lnTo>
                  <a:pt x="4894742" y="488119"/>
                </a:lnTo>
                <a:lnTo>
                  <a:pt x="4907994" y="531736"/>
                </a:lnTo>
                <a:lnTo>
                  <a:pt x="4920024" y="584718"/>
                </a:lnTo>
                <a:lnTo>
                  <a:pt x="4931022" y="656279"/>
                </a:lnTo>
                <a:lnTo>
                  <a:pt x="4934689" y="731510"/>
                </a:lnTo>
                <a:lnTo>
                  <a:pt x="4934688" y="2282605"/>
                </a:lnTo>
                <a:lnTo>
                  <a:pt x="4934688" y="8764587"/>
                </a:lnTo>
                <a:close/>
              </a:path>
              <a:path w="4935219" h="8764905">
                <a:moveTo>
                  <a:pt x="4934689" y="2282606"/>
                </a:move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365764" y="8929687"/>
            <a:ext cx="2018664" cy="657225"/>
          </a:xfrm>
          <a:custGeom>
            <a:avLst/>
            <a:gdLst/>
            <a:ahLst/>
            <a:cxnLst/>
            <a:rect l="l" t="t" r="r" b="b"/>
            <a:pathLst>
              <a:path w="2018664" h="657225">
                <a:moveTo>
                  <a:pt x="0" y="0"/>
                </a:moveTo>
                <a:lnTo>
                  <a:pt x="2018325" y="0"/>
                </a:lnTo>
                <a:lnTo>
                  <a:pt x="2018325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147064" y="9024797"/>
            <a:ext cx="466725" cy="466725"/>
          </a:xfrm>
          <a:custGeom>
            <a:avLst/>
            <a:gdLst/>
            <a:ahLst/>
            <a:cxnLst/>
            <a:rect l="l" t="t" r="r" b="b"/>
            <a:pathLst>
              <a:path w="466725" h="466725">
                <a:moveTo>
                  <a:pt x="233362" y="466724"/>
                </a:moveTo>
                <a:lnTo>
                  <a:pt x="186331" y="461983"/>
                </a:lnTo>
                <a:lnTo>
                  <a:pt x="142527" y="448386"/>
                </a:lnTo>
                <a:lnTo>
                  <a:pt x="102887" y="426870"/>
                </a:lnTo>
                <a:lnTo>
                  <a:pt x="68350" y="398374"/>
                </a:lnTo>
                <a:lnTo>
                  <a:pt x="39854" y="363837"/>
                </a:lnTo>
                <a:lnTo>
                  <a:pt x="18338" y="324197"/>
                </a:lnTo>
                <a:lnTo>
                  <a:pt x="4741" y="280393"/>
                </a:lnTo>
                <a:lnTo>
                  <a:pt x="0" y="233362"/>
                </a:lnTo>
                <a:lnTo>
                  <a:pt x="4741" y="186331"/>
                </a:lnTo>
                <a:lnTo>
                  <a:pt x="18338" y="142527"/>
                </a:lnTo>
                <a:lnTo>
                  <a:pt x="39854" y="102887"/>
                </a:lnTo>
                <a:lnTo>
                  <a:pt x="68350" y="68350"/>
                </a:lnTo>
                <a:lnTo>
                  <a:pt x="102887" y="39854"/>
                </a:lnTo>
                <a:lnTo>
                  <a:pt x="142527" y="18338"/>
                </a:lnTo>
                <a:lnTo>
                  <a:pt x="186331" y="4741"/>
                </a:lnTo>
                <a:lnTo>
                  <a:pt x="233362" y="0"/>
                </a:lnTo>
                <a:lnTo>
                  <a:pt x="280393" y="4741"/>
                </a:lnTo>
                <a:lnTo>
                  <a:pt x="324197" y="18338"/>
                </a:lnTo>
                <a:lnTo>
                  <a:pt x="363837" y="39854"/>
                </a:lnTo>
                <a:lnTo>
                  <a:pt x="398374" y="68350"/>
                </a:lnTo>
                <a:lnTo>
                  <a:pt x="426870" y="102887"/>
                </a:lnTo>
                <a:lnTo>
                  <a:pt x="448386" y="142527"/>
                </a:lnTo>
                <a:lnTo>
                  <a:pt x="461983" y="186331"/>
                </a:lnTo>
                <a:lnTo>
                  <a:pt x="466724" y="233362"/>
                </a:lnTo>
                <a:lnTo>
                  <a:pt x="461983" y="280393"/>
                </a:lnTo>
                <a:lnTo>
                  <a:pt x="448386" y="324197"/>
                </a:lnTo>
                <a:lnTo>
                  <a:pt x="426870" y="363837"/>
                </a:lnTo>
                <a:lnTo>
                  <a:pt x="398374" y="398374"/>
                </a:lnTo>
                <a:lnTo>
                  <a:pt x="363837" y="426870"/>
                </a:lnTo>
                <a:lnTo>
                  <a:pt x="324197" y="448386"/>
                </a:lnTo>
                <a:lnTo>
                  <a:pt x="280393" y="461983"/>
                </a:lnTo>
                <a:lnTo>
                  <a:pt x="233362" y="466724"/>
                </a:lnTo>
                <a:close/>
              </a:path>
            </a:pathLst>
          </a:custGeom>
          <a:solidFill>
            <a:srgbClr val="751BC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bg 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29527" y="9159897"/>
            <a:ext cx="120970" cy="19807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19528" y="7553403"/>
            <a:ext cx="2304686" cy="24156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1D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3515491"/>
            <a:ext cx="9380855" cy="1999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9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7759" y="4597467"/>
            <a:ext cx="17232481" cy="406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74721" y="1138321"/>
            <a:ext cx="1156335" cy="304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00" spc="-114">
                <a:solidFill>
                  <a:srgbClr val="751BC2"/>
                </a:solidFill>
                <a:latin typeface="Verdana"/>
                <a:cs typeface="Verdana"/>
              </a:rPr>
              <a:t>S</a:t>
            </a:r>
            <a:r>
              <a:rPr dirty="0" sz="1800" spc="25">
                <a:solidFill>
                  <a:srgbClr val="751BC2"/>
                </a:solidFill>
                <a:latin typeface="Verdana"/>
                <a:cs typeface="Verdana"/>
              </a:rPr>
              <a:t>e</a:t>
            </a:r>
            <a:r>
              <a:rPr dirty="0" sz="1800" spc="-10">
                <a:solidFill>
                  <a:srgbClr val="751BC2"/>
                </a:solidFill>
                <a:latin typeface="Verdana"/>
                <a:cs typeface="Verdana"/>
              </a:rPr>
              <a:t>a</a:t>
            </a:r>
            <a:r>
              <a:rPr dirty="0" sz="1800" spc="-45">
                <a:solidFill>
                  <a:srgbClr val="751BC2"/>
                </a:solidFill>
                <a:latin typeface="Verdana"/>
                <a:cs typeface="Verdana"/>
              </a:rPr>
              <a:t>r</a:t>
            </a:r>
            <a:r>
              <a:rPr dirty="0" sz="1800" spc="85">
                <a:solidFill>
                  <a:srgbClr val="751BC2"/>
                </a:solidFill>
                <a:latin typeface="Verdana"/>
                <a:cs typeface="Verdana"/>
              </a:rPr>
              <a:t>c</a:t>
            </a:r>
            <a:r>
              <a:rPr dirty="0" sz="1800" spc="95">
                <a:solidFill>
                  <a:srgbClr val="751BC2"/>
                </a:solidFill>
                <a:latin typeface="Verdana"/>
                <a:cs typeface="Verdana"/>
              </a:rPr>
              <a:t>h</a:t>
            </a:r>
            <a:r>
              <a:rPr dirty="0" sz="1800" spc="-155">
                <a:solidFill>
                  <a:srgbClr val="751BC2"/>
                </a:solidFill>
                <a:latin typeface="Verdana"/>
                <a:cs typeface="Verdana"/>
              </a:rPr>
              <a:t> </a:t>
            </a:r>
            <a:r>
              <a:rPr dirty="0" sz="1800" spc="-270">
                <a:solidFill>
                  <a:srgbClr val="751BC2"/>
                </a:solidFill>
                <a:latin typeface="Verdana"/>
                <a:cs typeface="Verdana"/>
              </a:rPr>
              <a:t>.</a:t>
            </a:r>
            <a:r>
              <a:rPr dirty="0" sz="1800" spc="-155">
                <a:solidFill>
                  <a:srgbClr val="751BC2"/>
                </a:solidFill>
                <a:latin typeface="Verdana"/>
                <a:cs typeface="Verdana"/>
              </a:rPr>
              <a:t> </a:t>
            </a:r>
            <a:r>
              <a:rPr dirty="0" sz="1800" spc="-270">
                <a:solidFill>
                  <a:srgbClr val="751BC2"/>
                </a:solidFill>
                <a:latin typeface="Verdana"/>
                <a:cs typeface="Verdana"/>
              </a:rPr>
              <a:t>.</a:t>
            </a:r>
            <a:r>
              <a:rPr dirty="0" sz="1800" spc="-155">
                <a:solidFill>
                  <a:srgbClr val="751BC2"/>
                </a:solidFill>
                <a:latin typeface="Verdana"/>
                <a:cs typeface="Verdana"/>
              </a:rPr>
              <a:t> </a:t>
            </a:r>
            <a:r>
              <a:rPr dirty="0" sz="1800" spc="-270">
                <a:solidFill>
                  <a:srgbClr val="751BC2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1150614"/>
            <a:ext cx="1842135" cy="390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98880" algn="l"/>
              </a:tabLst>
            </a:pPr>
            <a:r>
              <a:rPr dirty="0" sz="2400" spc="2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400" spc="3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400" spc="114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400" spc="1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400" spc="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400" spc="1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baseline="3472" sz="3600" spc="97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baseline="3472" sz="3600" spc="179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baseline="3472" sz="3600" spc="187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endParaRPr baseline="3472" sz="36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80"/>
              <a:t>I</a:t>
            </a:r>
            <a:r>
              <a:rPr dirty="0" spc="-2345"/>
              <a:t>NN</a:t>
            </a:r>
            <a:r>
              <a:rPr dirty="0" spc="-3080"/>
              <a:t>I</a:t>
            </a:r>
            <a:r>
              <a:rPr dirty="0" spc="-2345"/>
              <a:t>N</a:t>
            </a:r>
            <a:r>
              <a:rPr dirty="0" spc="-2660"/>
              <a:t>G</a:t>
            </a:r>
            <a:r>
              <a:rPr dirty="0" spc="-1205"/>
              <a:t> </a:t>
            </a:r>
            <a:r>
              <a:rPr dirty="0" spc="-1475"/>
              <a:t>S</a:t>
            </a:r>
            <a:r>
              <a:rPr dirty="0" spc="-1125"/>
              <a:t>T</a:t>
            </a:r>
            <a:r>
              <a:rPr dirty="0" spc="-1400"/>
              <a:t>A</a:t>
            </a:r>
            <a:r>
              <a:rPr dirty="0" spc="-2380"/>
              <a:t>R</a:t>
            </a:r>
            <a:r>
              <a:rPr dirty="0" spc="-147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6850" y="9066243"/>
            <a:ext cx="156718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20" b="1">
                <a:solidFill>
                  <a:srgbClr val="751BC2"/>
                </a:solidFill>
                <a:latin typeface="Tahoma"/>
                <a:cs typeface="Tahoma"/>
              </a:rPr>
              <a:t>Start</a:t>
            </a:r>
            <a:r>
              <a:rPr dirty="0" sz="2200" spc="-95" b="1">
                <a:solidFill>
                  <a:srgbClr val="751BC2"/>
                </a:solidFill>
                <a:latin typeface="Tahoma"/>
                <a:cs typeface="Tahoma"/>
              </a:rPr>
              <a:t> </a:t>
            </a:r>
            <a:r>
              <a:rPr dirty="0" sz="2200" spc="105" b="1">
                <a:solidFill>
                  <a:srgbClr val="751BC2"/>
                </a:solidFill>
                <a:latin typeface="Tahoma"/>
                <a:cs typeface="Tahoma"/>
              </a:rPr>
              <a:t>Page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82427" y="4463214"/>
            <a:ext cx="3356610" cy="16465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600" spc="-475" b="1" i="1">
                <a:solidFill>
                  <a:srgbClr val="74C7FA"/>
                </a:solidFill>
                <a:latin typeface="Trebuchet MS"/>
                <a:cs typeface="Trebuchet MS"/>
              </a:rPr>
              <a:t>I</a:t>
            </a:r>
            <a:r>
              <a:rPr dirty="0" sz="10600" spc="-1555" b="1" i="1">
                <a:solidFill>
                  <a:srgbClr val="74C7FA"/>
                </a:solidFill>
                <a:latin typeface="Trebuchet MS"/>
                <a:cs typeface="Trebuchet MS"/>
              </a:rPr>
              <a:t>NN</a:t>
            </a:r>
            <a:r>
              <a:rPr dirty="0" sz="10600" spc="-475" b="1" i="1">
                <a:solidFill>
                  <a:srgbClr val="74C7FA"/>
                </a:solidFill>
                <a:latin typeface="Trebuchet MS"/>
                <a:cs typeface="Trebuchet MS"/>
              </a:rPr>
              <a:t>I</a:t>
            </a:r>
            <a:r>
              <a:rPr dirty="0" sz="10600" spc="-1555" b="1" i="1">
                <a:solidFill>
                  <a:srgbClr val="74C7FA"/>
                </a:solidFill>
                <a:latin typeface="Trebuchet MS"/>
                <a:cs typeface="Trebuchet MS"/>
              </a:rPr>
              <a:t>N</a:t>
            </a:r>
            <a:r>
              <a:rPr dirty="0" sz="10600" spc="-2235" b="1" i="1">
                <a:solidFill>
                  <a:srgbClr val="74C7FA"/>
                </a:solidFill>
                <a:latin typeface="Trebuchet MS"/>
                <a:cs typeface="Trebuchet MS"/>
              </a:rPr>
              <a:t>G</a:t>
            </a:r>
            <a:endParaRPr sz="10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92244" y="5563753"/>
            <a:ext cx="2936875" cy="14986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650" spc="-1070" b="1" i="1">
                <a:solidFill>
                  <a:srgbClr val="FF3746"/>
                </a:solidFill>
                <a:latin typeface="Trebuchet MS"/>
                <a:cs typeface="Trebuchet MS"/>
              </a:rPr>
              <a:t>STARS</a:t>
            </a:r>
            <a:endParaRPr sz="9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9483" y="5399113"/>
            <a:ext cx="6272530" cy="108521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3400" spc="-465" b="1">
                <a:solidFill>
                  <a:srgbClr val="FFFFFF"/>
                </a:solidFill>
                <a:latin typeface="Tahoma"/>
                <a:cs typeface="Tahoma"/>
              </a:rPr>
              <a:t>"</a:t>
            </a:r>
            <a:r>
              <a:rPr dirty="0" sz="3400" spc="-88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400" spc="-75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400" spc="-70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400" spc="-3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400" spc="-6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400" spc="-59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400" spc="-3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400" spc="-70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400" spc="-3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400" spc="-409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3400" spc="-3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400" spc="-434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400" spc="-61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400" spc="-80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400" spc="-434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400" spc="-459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3400" spc="-3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400" spc="-28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400" spc="-3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400" spc="-3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400" spc="-60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400" spc="-3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400" spc="-24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3400" spc="-415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3400" spc="-37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400" spc="-28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400" spc="-459" b="1">
                <a:solidFill>
                  <a:srgbClr val="FFFFFF"/>
                </a:solidFill>
                <a:latin typeface="Tahoma"/>
                <a:cs typeface="Tahoma"/>
              </a:rPr>
              <a:t>"</a:t>
            </a:r>
            <a:endParaRPr sz="3400">
              <a:latin typeface="Tahoma"/>
              <a:cs typeface="Tahoma"/>
            </a:endParaRPr>
          </a:p>
          <a:p>
            <a:pPr marL="685165">
              <a:lnSpc>
                <a:spcPct val="100000"/>
              </a:lnSpc>
              <a:spcBef>
                <a:spcPts val="545"/>
              </a:spcBef>
            </a:pPr>
            <a:r>
              <a:rPr dirty="0" sz="2500" spc="-330">
                <a:solidFill>
                  <a:srgbClr val="FFFFFF"/>
                </a:solidFill>
                <a:latin typeface="Tahoma"/>
                <a:cs typeface="Tahoma"/>
              </a:rPr>
              <a:t>~YOUR</a:t>
            </a:r>
            <a:r>
              <a:rPr dirty="0" sz="25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265">
                <a:solidFill>
                  <a:srgbClr val="FFFFFF"/>
                </a:solidFill>
                <a:latin typeface="Tahoma"/>
                <a:cs typeface="Tahoma"/>
              </a:rPr>
              <a:t>GUIDE</a:t>
            </a:r>
            <a:r>
              <a:rPr dirty="0" sz="25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23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5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80">
                <a:solidFill>
                  <a:srgbClr val="FFFFFF"/>
                </a:solidFill>
                <a:latin typeface="Tahoma"/>
                <a:cs typeface="Tahoma"/>
              </a:rPr>
              <a:t>FANTASY</a:t>
            </a:r>
            <a:r>
              <a:rPr dirty="0" sz="2500" spc="-2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195">
                <a:solidFill>
                  <a:srgbClr val="FFFFFF"/>
                </a:solidFill>
                <a:latin typeface="Tahoma"/>
                <a:cs typeface="Tahoma"/>
              </a:rPr>
              <a:t>CRICKET</a:t>
            </a:r>
            <a:r>
              <a:rPr dirty="0" sz="2500" spc="-2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270">
                <a:solidFill>
                  <a:srgbClr val="FFFFFF"/>
                </a:solidFill>
                <a:latin typeface="Tahoma"/>
                <a:cs typeface="Tahoma"/>
              </a:rPr>
              <a:t>WORLD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527211" y="258142"/>
            <a:ext cx="1461135" cy="453390"/>
          </a:xfrm>
          <a:custGeom>
            <a:avLst/>
            <a:gdLst/>
            <a:ahLst/>
            <a:cxnLst/>
            <a:rect l="l" t="t" r="r" b="b"/>
            <a:pathLst>
              <a:path w="1461134" h="453390">
                <a:moveTo>
                  <a:pt x="39468" y="453103"/>
                </a:moveTo>
                <a:lnTo>
                  <a:pt x="3283" y="429386"/>
                </a:lnTo>
                <a:lnTo>
                  <a:pt x="0" y="414576"/>
                </a:lnTo>
                <a:lnTo>
                  <a:pt x="2498" y="399613"/>
                </a:lnTo>
                <a:lnTo>
                  <a:pt x="10824" y="386297"/>
                </a:lnTo>
                <a:lnTo>
                  <a:pt x="162034" y="226545"/>
                </a:lnTo>
                <a:lnTo>
                  <a:pt x="10824" y="66792"/>
                </a:lnTo>
                <a:lnTo>
                  <a:pt x="2498" y="53476"/>
                </a:lnTo>
                <a:lnTo>
                  <a:pt x="0" y="38514"/>
                </a:lnTo>
                <a:lnTo>
                  <a:pt x="3283" y="23705"/>
                </a:lnTo>
                <a:lnTo>
                  <a:pt x="12299" y="10849"/>
                </a:lnTo>
                <a:lnTo>
                  <a:pt x="25588" y="2506"/>
                </a:lnTo>
                <a:lnTo>
                  <a:pt x="40520" y="3"/>
                </a:lnTo>
                <a:lnTo>
                  <a:pt x="55298" y="3293"/>
                </a:lnTo>
                <a:lnTo>
                  <a:pt x="68126" y="12327"/>
                </a:lnTo>
                <a:lnTo>
                  <a:pt x="245113" y="199313"/>
                </a:lnTo>
                <a:lnTo>
                  <a:pt x="253243" y="212117"/>
                </a:lnTo>
                <a:lnTo>
                  <a:pt x="255952" y="226545"/>
                </a:lnTo>
                <a:lnTo>
                  <a:pt x="253243" y="240974"/>
                </a:lnTo>
                <a:lnTo>
                  <a:pt x="68126" y="440766"/>
                </a:lnTo>
                <a:lnTo>
                  <a:pt x="47265" y="452329"/>
                </a:lnTo>
                <a:lnTo>
                  <a:pt x="39468" y="453103"/>
                </a:lnTo>
                <a:close/>
              </a:path>
              <a:path w="1461134" h="453390">
                <a:moveTo>
                  <a:pt x="340616" y="453103"/>
                </a:moveTo>
                <a:lnTo>
                  <a:pt x="304431" y="429386"/>
                </a:lnTo>
                <a:lnTo>
                  <a:pt x="301148" y="414576"/>
                </a:lnTo>
                <a:lnTo>
                  <a:pt x="303646" y="399613"/>
                </a:lnTo>
                <a:lnTo>
                  <a:pt x="311972" y="386296"/>
                </a:lnTo>
                <a:lnTo>
                  <a:pt x="463185" y="226545"/>
                </a:lnTo>
                <a:lnTo>
                  <a:pt x="311973" y="66792"/>
                </a:lnTo>
                <a:lnTo>
                  <a:pt x="303646" y="53476"/>
                </a:lnTo>
                <a:lnTo>
                  <a:pt x="301148" y="38515"/>
                </a:lnTo>
                <a:lnTo>
                  <a:pt x="304431" y="23706"/>
                </a:lnTo>
                <a:lnTo>
                  <a:pt x="313448" y="10849"/>
                </a:lnTo>
                <a:lnTo>
                  <a:pt x="326738" y="2506"/>
                </a:lnTo>
                <a:lnTo>
                  <a:pt x="341669" y="3"/>
                </a:lnTo>
                <a:lnTo>
                  <a:pt x="356447" y="3293"/>
                </a:lnTo>
                <a:lnTo>
                  <a:pt x="369275" y="12327"/>
                </a:lnTo>
                <a:lnTo>
                  <a:pt x="546264" y="199313"/>
                </a:lnTo>
                <a:lnTo>
                  <a:pt x="554394" y="212117"/>
                </a:lnTo>
                <a:lnTo>
                  <a:pt x="557103" y="226546"/>
                </a:lnTo>
                <a:lnTo>
                  <a:pt x="554394" y="240975"/>
                </a:lnTo>
                <a:lnTo>
                  <a:pt x="369275" y="440766"/>
                </a:lnTo>
                <a:lnTo>
                  <a:pt x="348413" y="452328"/>
                </a:lnTo>
                <a:lnTo>
                  <a:pt x="340616" y="453103"/>
                </a:lnTo>
                <a:close/>
              </a:path>
              <a:path w="1461134" h="453390">
                <a:moveTo>
                  <a:pt x="641767" y="453103"/>
                </a:moveTo>
                <a:lnTo>
                  <a:pt x="605582" y="429386"/>
                </a:lnTo>
                <a:lnTo>
                  <a:pt x="602299" y="414576"/>
                </a:lnTo>
                <a:lnTo>
                  <a:pt x="604797" y="399613"/>
                </a:lnTo>
                <a:lnTo>
                  <a:pt x="613124" y="386297"/>
                </a:lnTo>
                <a:lnTo>
                  <a:pt x="764335" y="226545"/>
                </a:lnTo>
                <a:lnTo>
                  <a:pt x="613124" y="66792"/>
                </a:lnTo>
                <a:lnTo>
                  <a:pt x="604797" y="53476"/>
                </a:lnTo>
                <a:lnTo>
                  <a:pt x="602299" y="38515"/>
                </a:lnTo>
                <a:lnTo>
                  <a:pt x="605582" y="23706"/>
                </a:lnTo>
                <a:lnTo>
                  <a:pt x="614599" y="10849"/>
                </a:lnTo>
                <a:lnTo>
                  <a:pt x="627887" y="2506"/>
                </a:lnTo>
                <a:lnTo>
                  <a:pt x="642818" y="3"/>
                </a:lnTo>
                <a:lnTo>
                  <a:pt x="657596" y="3293"/>
                </a:lnTo>
                <a:lnTo>
                  <a:pt x="670425" y="12327"/>
                </a:lnTo>
                <a:lnTo>
                  <a:pt x="847418" y="199313"/>
                </a:lnTo>
                <a:lnTo>
                  <a:pt x="855544" y="212117"/>
                </a:lnTo>
                <a:lnTo>
                  <a:pt x="858253" y="226546"/>
                </a:lnTo>
                <a:lnTo>
                  <a:pt x="855544" y="240975"/>
                </a:lnTo>
                <a:lnTo>
                  <a:pt x="670425" y="440766"/>
                </a:lnTo>
                <a:lnTo>
                  <a:pt x="649564" y="452329"/>
                </a:lnTo>
                <a:lnTo>
                  <a:pt x="641767" y="453103"/>
                </a:lnTo>
                <a:close/>
              </a:path>
              <a:path w="1461134" h="453390">
                <a:moveTo>
                  <a:pt x="942922" y="453103"/>
                </a:moveTo>
                <a:lnTo>
                  <a:pt x="906734" y="429386"/>
                </a:lnTo>
                <a:lnTo>
                  <a:pt x="903451" y="414576"/>
                </a:lnTo>
                <a:lnTo>
                  <a:pt x="905949" y="399613"/>
                </a:lnTo>
                <a:lnTo>
                  <a:pt x="914274" y="386297"/>
                </a:lnTo>
                <a:lnTo>
                  <a:pt x="1065486" y="226545"/>
                </a:lnTo>
                <a:lnTo>
                  <a:pt x="914274" y="66792"/>
                </a:lnTo>
                <a:lnTo>
                  <a:pt x="905949" y="53476"/>
                </a:lnTo>
                <a:lnTo>
                  <a:pt x="903451" y="38515"/>
                </a:lnTo>
                <a:lnTo>
                  <a:pt x="906734" y="23706"/>
                </a:lnTo>
                <a:lnTo>
                  <a:pt x="915749" y="10849"/>
                </a:lnTo>
                <a:lnTo>
                  <a:pt x="929040" y="2506"/>
                </a:lnTo>
                <a:lnTo>
                  <a:pt x="943972" y="3"/>
                </a:lnTo>
                <a:lnTo>
                  <a:pt x="958751" y="3293"/>
                </a:lnTo>
                <a:lnTo>
                  <a:pt x="971581" y="12327"/>
                </a:lnTo>
                <a:lnTo>
                  <a:pt x="1148568" y="199313"/>
                </a:lnTo>
                <a:lnTo>
                  <a:pt x="1156695" y="212117"/>
                </a:lnTo>
                <a:lnTo>
                  <a:pt x="1159404" y="226546"/>
                </a:lnTo>
                <a:lnTo>
                  <a:pt x="1156695" y="240975"/>
                </a:lnTo>
                <a:lnTo>
                  <a:pt x="971581" y="440766"/>
                </a:lnTo>
                <a:lnTo>
                  <a:pt x="950719" y="452329"/>
                </a:lnTo>
                <a:lnTo>
                  <a:pt x="942922" y="453103"/>
                </a:lnTo>
                <a:close/>
              </a:path>
              <a:path w="1461134" h="453390">
                <a:moveTo>
                  <a:pt x="1244069" y="453103"/>
                </a:moveTo>
                <a:lnTo>
                  <a:pt x="1207880" y="429386"/>
                </a:lnTo>
                <a:lnTo>
                  <a:pt x="1204598" y="414576"/>
                </a:lnTo>
                <a:lnTo>
                  <a:pt x="1207095" y="399613"/>
                </a:lnTo>
                <a:lnTo>
                  <a:pt x="1215421" y="386297"/>
                </a:lnTo>
                <a:lnTo>
                  <a:pt x="1366637" y="226545"/>
                </a:lnTo>
                <a:lnTo>
                  <a:pt x="1215421" y="66792"/>
                </a:lnTo>
                <a:lnTo>
                  <a:pt x="1207095" y="53476"/>
                </a:lnTo>
                <a:lnTo>
                  <a:pt x="1204598" y="38515"/>
                </a:lnTo>
                <a:lnTo>
                  <a:pt x="1207880" y="23706"/>
                </a:lnTo>
                <a:lnTo>
                  <a:pt x="1216896" y="10849"/>
                </a:lnTo>
                <a:lnTo>
                  <a:pt x="1230184" y="2504"/>
                </a:lnTo>
                <a:lnTo>
                  <a:pt x="1245115" y="0"/>
                </a:lnTo>
                <a:lnTo>
                  <a:pt x="1259894" y="3289"/>
                </a:lnTo>
                <a:lnTo>
                  <a:pt x="1272727" y="12327"/>
                </a:lnTo>
                <a:lnTo>
                  <a:pt x="1449719" y="199313"/>
                </a:lnTo>
                <a:lnTo>
                  <a:pt x="1457846" y="212117"/>
                </a:lnTo>
                <a:lnTo>
                  <a:pt x="1460555" y="226546"/>
                </a:lnTo>
                <a:lnTo>
                  <a:pt x="1457846" y="240975"/>
                </a:lnTo>
                <a:lnTo>
                  <a:pt x="1272727" y="440766"/>
                </a:lnTo>
                <a:lnTo>
                  <a:pt x="1251866" y="452329"/>
                </a:lnTo>
                <a:lnTo>
                  <a:pt x="1244069" y="453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459" y="4903251"/>
            <a:ext cx="104775" cy="104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459" y="5817651"/>
            <a:ext cx="104775" cy="1047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92240" y="4651779"/>
            <a:ext cx="711327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600" spc="1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dirty="0" sz="260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1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00" spc="1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0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15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00" spc="1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3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 marL="12700" marR="1029335">
              <a:lnSpc>
                <a:spcPct val="115399"/>
              </a:lnSpc>
            </a:pPr>
            <a:r>
              <a:rPr dirty="0" sz="2600" spc="7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2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2600">
                <a:solidFill>
                  <a:srgbClr val="FFFFFF"/>
                </a:solidFill>
                <a:latin typeface="Verdana"/>
                <a:cs typeface="Verdana"/>
              </a:rPr>
              <a:t>World.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4901" y="3249077"/>
            <a:ext cx="847852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910"/>
              <a:t>P</a:t>
            </a:r>
            <a:r>
              <a:rPr dirty="0" sz="7200" spc="-1320"/>
              <a:t>R</a:t>
            </a:r>
            <a:r>
              <a:rPr dirty="0" sz="7200" spc="-1610"/>
              <a:t>O</a:t>
            </a:r>
            <a:r>
              <a:rPr dirty="0" sz="7200" spc="-1019"/>
              <a:t>B</a:t>
            </a:r>
            <a:r>
              <a:rPr dirty="0" sz="7200" spc="-530"/>
              <a:t>L</a:t>
            </a:r>
            <a:r>
              <a:rPr dirty="0" sz="7200" spc="-755"/>
              <a:t>E</a:t>
            </a:r>
            <a:r>
              <a:rPr dirty="0" sz="7200" spc="-1889"/>
              <a:t>M</a:t>
            </a:r>
            <a:r>
              <a:rPr dirty="0" sz="7200" spc="-670"/>
              <a:t> </a:t>
            </a:r>
            <a:r>
              <a:rPr dirty="0" sz="7200" spc="-819"/>
              <a:t>S</a:t>
            </a:r>
            <a:r>
              <a:rPr dirty="0" sz="7200" spc="-625"/>
              <a:t>T</a:t>
            </a:r>
            <a:r>
              <a:rPr dirty="0" sz="7200" spc="-775"/>
              <a:t>A</a:t>
            </a:r>
            <a:r>
              <a:rPr dirty="0" sz="7200" spc="-625"/>
              <a:t>T</a:t>
            </a:r>
            <a:r>
              <a:rPr dirty="0" sz="7200" spc="-755"/>
              <a:t>E</a:t>
            </a:r>
            <a:r>
              <a:rPr dirty="0" sz="7200" spc="-1889"/>
              <a:t>M</a:t>
            </a:r>
            <a:r>
              <a:rPr dirty="0" sz="7200" spc="-755"/>
              <a:t>E</a:t>
            </a:r>
            <a:r>
              <a:rPr dirty="0" sz="7200" spc="-1300"/>
              <a:t>N</a:t>
            </a:r>
            <a:r>
              <a:rPr dirty="0" sz="7200" spc="-625"/>
              <a:t>T</a:t>
            </a:r>
            <a:r>
              <a:rPr dirty="0" sz="7200" spc="-320"/>
              <a:t>:</a:t>
            </a:r>
            <a:endParaRPr sz="7200"/>
          </a:p>
        </p:txBody>
      </p:sp>
      <p:sp>
        <p:nvSpPr>
          <p:cNvPr id="6" name="object 6"/>
          <p:cNvSpPr txBox="1"/>
          <p:nvPr/>
        </p:nvSpPr>
        <p:spPr>
          <a:xfrm>
            <a:off x="13085050" y="9474328"/>
            <a:ext cx="394970" cy="2908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15">
                <a:solidFill>
                  <a:srgbClr val="FFFFFF"/>
                </a:solidFill>
                <a:latin typeface="Lucida Sans Unicode"/>
                <a:cs typeface="Lucida Sans Unicode"/>
              </a:rPr>
              <a:t>win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62498" y="9474328"/>
            <a:ext cx="447040" cy="2908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10">
                <a:solidFill>
                  <a:srgbClr val="FFFFFF"/>
                </a:solidFill>
                <a:latin typeface="Lucida Sans Unicode"/>
                <a:cs typeface="Lucida Sans Unicode"/>
              </a:rPr>
              <a:t>loss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990223" y="3793839"/>
            <a:ext cx="5588000" cy="6985"/>
          </a:xfrm>
          <a:custGeom>
            <a:avLst/>
            <a:gdLst/>
            <a:ahLst/>
            <a:cxnLst/>
            <a:rect l="l" t="t" r="r" b="b"/>
            <a:pathLst>
              <a:path w="5588000" h="6985">
                <a:moveTo>
                  <a:pt x="5587644" y="6898"/>
                </a:moveTo>
                <a:lnTo>
                  <a:pt x="0" y="6898"/>
                </a:lnTo>
                <a:lnTo>
                  <a:pt x="0" y="0"/>
                </a:lnTo>
                <a:lnTo>
                  <a:pt x="5587644" y="0"/>
                </a:lnTo>
                <a:lnTo>
                  <a:pt x="5587644" y="6898"/>
                </a:lnTo>
                <a:close/>
              </a:path>
            </a:pathLst>
          </a:custGeom>
          <a:solidFill>
            <a:srgbClr val="FFFFFF">
              <a:alpha val="2470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1990223" y="4352604"/>
            <a:ext cx="5588000" cy="5036185"/>
            <a:chOff x="11990223" y="4352604"/>
            <a:chExt cx="5588000" cy="5036185"/>
          </a:xfrm>
        </p:grpSpPr>
        <p:sp>
          <p:nvSpPr>
            <p:cNvPr id="10" name="object 10"/>
            <p:cNvSpPr/>
            <p:nvPr/>
          </p:nvSpPr>
          <p:spPr>
            <a:xfrm>
              <a:off x="11990222" y="5190756"/>
              <a:ext cx="5588000" cy="2800985"/>
            </a:xfrm>
            <a:custGeom>
              <a:avLst/>
              <a:gdLst/>
              <a:ahLst/>
              <a:cxnLst/>
              <a:rect l="l" t="t" r="r" b="b"/>
              <a:pathLst>
                <a:path w="5588000" h="2800984">
                  <a:moveTo>
                    <a:pt x="5587644" y="2793822"/>
                  </a:moveTo>
                  <a:lnTo>
                    <a:pt x="0" y="2793822"/>
                  </a:lnTo>
                  <a:lnTo>
                    <a:pt x="0" y="2800718"/>
                  </a:lnTo>
                  <a:lnTo>
                    <a:pt x="5587644" y="2800718"/>
                  </a:lnTo>
                  <a:lnTo>
                    <a:pt x="5587644" y="2793822"/>
                  </a:lnTo>
                  <a:close/>
                </a:path>
                <a:path w="5588000" h="2800984">
                  <a:moveTo>
                    <a:pt x="5587644" y="1396911"/>
                  </a:moveTo>
                  <a:lnTo>
                    <a:pt x="0" y="1396911"/>
                  </a:lnTo>
                  <a:lnTo>
                    <a:pt x="0" y="1403807"/>
                  </a:lnTo>
                  <a:lnTo>
                    <a:pt x="5587644" y="1403807"/>
                  </a:lnTo>
                  <a:lnTo>
                    <a:pt x="5587644" y="1396911"/>
                  </a:lnTo>
                  <a:close/>
                </a:path>
                <a:path w="5588000" h="2800984">
                  <a:moveTo>
                    <a:pt x="5587644" y="0"/>
                  </a:moveTo>
                  <a:lnTo>
                    <a:pt x="0" y="0"/>
                  </a:lnTo>
                  <a:lnTo>
                    <a:pt x="0" y="6896"/>
                  </a:lnTo>
                  <a:lnTo>
                    <a:pt x="5587644" y="6896"/>
                  </a:lnTo>
                  <a:lnTo>
                    <a:pt x="5587644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990223" y="9381483"/>
              <a:ext cx="5588000" cy="6985"/>
            </a:xfrm>
            <a:custGeom>
              <a:avLst/>
              <a:gdLst/>
              <a:ahLst/>
              <a:cxnLst/>
              <a:rect l="l" t="t" r="r" b="b"/>
              <a:pathLst>
                <a:path w="5588000" h="6984">
                  <a:moveTo>
                    <a:pt x="5587644" y="6898"/>
                  </a:moveTo>
                  <a:lnTo>
                    <a:pt x="0" y="6898"/>
                  </a:lnTo>
                  <a:lnTo>
                    <a:pt x="0" y="0"/>
                  </a:lnTo>
                  <a:lnTo>
                    <a:pt x="5587644" y="0"/>
                  </a:lnTo>
                  <a:lnTo>
                    <a:pt x="5587644" y="689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90222" y="4352606"/>
              <a:ext cx="5588000" cy="5036185"/>
            </a:xfrm>
            <a:custGeom>
              <a:avLst/>
              <a:gdLst/>
              <a:ahLst/>
              <a:cxnLst/>
              <a:rect l="l" t="t" r="r" b="b"/>
              <a:pathLst>
                <a:path w="5588000" h="5036184">
                  <a:moveTo>
                    <a:pt x="2584285" y="4680064"/>
                  </a:moveTo>
                  <a:lnTo>
                    <a:pt x="2580271" y="4639513"/>
                  </a:lnTo>
                  <a:lnTo>
                    <a:pt x="2568549" y="4600892"/>
                  </a:lnTo>
                  <a:lnTo>
                    <a:pt x="2549550" y="4565294"/>
                  </a:lnTo>
                  <a:lnTo>
                    <a:pt x="2523731" y="4533773"/>
                  </a:lnTo>
                  <a:lnTo>
                    <a:pt x="2492235" y="4507941"/>
                  </a:lnTo>
                  <a:lnTo>
                    <a:pt x="2456650" y="4488929"/>
                  </a:lnTo>
                  <a:lnTo>
                    <a:pt x="2418054" y="4477194"/>
                  </a:lnTo>
                  <a:lnTo>
                    <a:pt x="2377541" y="4473181"/>
                  </a:lnTo>
                  <a:lnTo>
                    <a:pt x="206743" y="4473181"/>
                  </a:lnTo>
                  <a:lnTo>
                    <a:pt x="166217" y="4477194"/>
                  </a:lnTo>
                  <a:lnTo>
                    <a:pt x="127622" y="4488929"/>
                  </a:lnTo>
                  <a:lnTo>
                    <a:pt x="92036" y="4507941"/>
                  </a:lnTo>
                  <a:lnTo>
                    <a:pt x="60553" y="4533773"/>
                  </a:lnTo>
                  <a:lnTo>
                    <a:pt x="34734" y="4565294"/>
                  </a:lnTo>
                  <a:lnTo>
                    <a:pt x="15735" y="4600892"/>
                  </a:lnTo>
                  <a:lnTo>
                    <a:pt x="4000" y="4639513"/>
                  </a:lnTo>
                  <a:lnTo>
                    <a:pt x="0" y="4680064"/>
                  </a:lnTo>
                  <a:lnTo>
                    <a:pt x="0" y="5035778"/>
                  </a:lnTo>
                  <a:lnTo>
                    <a:pt x="2584285" y="5035778"/>
                  </a:lnTo>
                  <a:lnTo>
                    <a:pt x="2584285" y="4680064"/>
                  </a:lnTo>
                  <a:close/>
                </a:path>
                <a:path w="5588000" h="5036184">
                  <a:moveTo>
                    <a:pt x="5587644" y="206883"/>
                  </a:moveTo>
                  <a:lnTo>
                    <a:pt x="5582183" y="159448"/>
                  </a:lnTo>
                  <a:lnTo>
                    <a:pt x="5566626" y="115900"/>
                  </a:lnTo>
                  <a:lnTo>
                    <a:pt x="5542216" y="77495"/>
                  </a:lnTo>
                  <a:lnTo>
                    <a:pt x="5510200" y="45453"/>
                  </a:lnTo>
                  <a:lnTo>
                    <a:pt x="5471820" y="21031"/>
                  </a:lnTo>
                  <a:lnTo>
                    <a:pt x="5428297" y="5461"/>
                  </a:lnTo>
                  <a:lnTo>
                    <a:pt x="5380901" y="0"/>
                  </a:lnTo>
                  <a:lnTo>
                    <a:pt x="3210102" y="0"/>
                  </a:lnTo>
                  <a:lnTo>
                    <a:pt x="3162693" y="5461"/>
                  </a:lnTo>
                  <a:lnTo>
                    <a:pt x="3119170" y="21031"/>
                  </a:lnTo>
                  <a:lnTo>
                    <a:pt x="3080791" y="45453"/>
                  </a:lnTo>
                  <a:lnTo>
                    <a:pt x="3048774" y="77495"/>
                  </a:lnTo>
                  <a:lnTo>
                    <a:pt x="3024365" y="115900"/>
                  </a:lnTo>
                  <a:lnTo>
                    <a:pt x="3008820" y="159448"/>
                  </a:lnTo>
                  <a:lnTo>
                    <a:pt x="3003359" y="206883"/>
                  </a:lnTo>
                  <a:lnTo>
                    <a:pt x="3003359" y="5035778"/>
                  </a:lnTo>
                  <a:lnTo>
                    <a:pt x="5587644" y="5035778"/>
                  </a:lnTo>
                  <a:lnTo>
                    <a:pt x="5587644" y="206883"/>
                  </a:lnTo>
                  <a:close/>
                </a:path>
              </a:pathLst>
            </a:custGeom>
            <a:solidFill>
              <a:srgbClr val="CF15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1385475" y="3646622"/>
            <a:ext cx="453390" cy="2908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45">
                <a:solidFill>
                  <a:srgbClr val="FFFFFF"/>
                </a:solidFill>
                <a:latin typeface="Lucida Sans Unicode"/>
                <a:cs typeface="Lucida Sans Unicode"/>
              </a:rPr>
              <a:t>100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73713" y="5043534"/>
            <a:ext cx="264795" cy="2908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-135">
                <a:solidFill>
                  <a:srgbClr val="FFFFFF"/>
                </a:solidFill>
                <a:latin typeface="Lucida Sans Unicode"/>
                <a:cs typeface="Lucida Sans Unicode"/>
              </a:rPr>
              <a:t>75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27580" y="6440444"/>
            <a:ext cx="311150" cy="2908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45">
                <a:solidFill>
                  <a:srgbClr val="FFFFFF"/>
                </a:solidFill>
                <a:latin typeface="Lucida Sans Unicode"/>
                <a:cs typeface="Lucida Sans Unicode"/>
              </a:rPr>
              <a:t>50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61383" y="7837354"/>
            <a:ext cx="277495" cy="2908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-85">
                <a:solidFill>
                  <a:srgbClr val="FFFFFF"/>
                </a:solidFill>
                <a:latin typeface="Lucida Sans Unicode"/>
                <a:cs typeface="Lucida Sans Unicode"/>
              </a:rPr>
              <a:t>25</a:t>
            </a:r>
            <a:endParaRPr sz="17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57958" y="9234265"/>
            <a:ext cx="180975" cy="2908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145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endParaRPr sz="1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99" y="4941354"/>
            <a:ext cx="104775" cy="104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99" y="5855753"/>
            <a:ext cx="104775" cy="10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799" y="6770154"/>
            <a:ext cx="104775" cy="1047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3580" y="4689881"/>
            <a:ext cx="661352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91490">
              <a:lnSpc>
                <a:spcPct val="115399"/>
              </a:lnSpc>
              <a:spcBef>
                <a:spcPts val="100"/>
              </a:spcBef>
            </a:pPr>
            <a:r>
              <a:rPr dirty="0" sz="26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00" spc="14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13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22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0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3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 marL="12700" marR="488315">
              <a:lnSpc>
                <a:spcPct val="115399"/>
              </a:lnSpc>
            </a:pPr>
            <a:r>
              <a:rPr dirty="0" sz="2600" spc="2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13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dirty="0" sz="260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9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5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600" spc="-10">
                <a:solidFill>
                  <a:srgbClr val="FFFFFF"/>
                </a:solidFill>
                <a:latin typeface="Verdana"/>
                <a:cs typeface="Verdana"/>
              </a:rPr>
              <a:t>game.</a:t>
            </a:r>
            <a:endParaRPr sz="2600">
              <a:latin typeface="Verdana"/>
              <a:cs typeface="Verdana"/>
            </a:endParaRPr>
          </a:p>
          <a:p>
            <a:pPr marL="12700" marR="5080">
              <a:lnSpc>
                <a:spcPct val="115399"/>
              </a:lnSpc>
            </a:pPr>
            <a:r>
              <a:rPr dirty="0" sz="2600" spc="70">
                <a:solidFill>
                  <a:srgbClr val="FFFFFF"/>
                </a:solidFill>
                <a:latin typeface="Verdana"/>
                <a:cs typeface="Verdana"/>
              </a:rPr>
              <a:t>Reduce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loss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Verdana"/>
                <a:cs typeface="Verdana"/>
              </a:rPr>
              <a:t>money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dirty="0" sz="26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lack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600" spc="-9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15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00" spc="1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600" spc="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1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35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1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dirty="0" sz="2600" spc="14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60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6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600" spc="-2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600" spc="10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600" spc="1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600" spc="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600" spc="-39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6691" y="3039526"/>
            <a:ext cx="442785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850"/>
              <a:t>OBJECTIVE:</a:t>
            </a:r>
            <a:endParaRPr sz="72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7522" y="1"/>
            <a:ext cx="11000477" cy="1028699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6521521" y="7226822"/>
            <a:ext cx="1766570" cy="3060700"/>
            <a:chOff x="16521521" y="7226822"/>
            <a:chExt cx="1766570" cy="3060700"/>
          </a:xfrm>
        </p:grpSpPr>
        <p:sp>
          <p:nvSpPr>
            <p:cNvPr id="9" name="object 9"/>
            <p:cNvSpPr/>
            <p:nvPr/>
          </p:nvSpPr>
          <p:spPr>
            <a:xfrm>
              <a:off x="16523940" y="7226822"/>
              <a:ext cx="1764664" cy="3060700"/>
            </a:xfrm>
            <a:custGeom>
              <a:avLst/>
              <a:gdLst/>
              <a:ahLst/>
              <a:cxnLst/>
              <a:rect l="l" t="t" r="r" b="b"/>
              <a:pathLst>
                <a:path w="1764665" h="3060700">
                  <a:moveTo>
                    <a:pt x="1764059" y="3060177"/>
                  </a:moveTo>
                  <a:lnTo>
                    <a:pt x="0" y="3060177"/>
                  </a:lnTo>
                  <a:lnTo>
                    <a:pt x="1764059" y="0"/>
                  </a:lnTo>
                  <a:lnTo>
                    <a:pt x="1764059" y="3060177"/>
                  </a:lnTo>
                  <a:close/>
                </a:path>
              </a:pathLst>
            </a:custGeom>
            <a:solidFill>
              <a:srgbClr val="CF15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521521" y="7227371"/>
              <a:ext cx="1766570" cy="3060065"/>
            </a:xfrm>
            <a:custGeom>
              <a:avLst/>
              <a:gdLst/>
              <a:ahLst/>
              <a:cxnLst/>
              <a:rect l="l" t="t" r="r" b="b"/>
              <a:pathLst>
                <a:path w="1766569" h="3060065">
                  <a:moveTo>
                    <a:pt x="1766477" y="3059628"/>
                  </a:moveTo>
                  <a:lnTo>
                    <a:pt x="0" y="3059628"/>
                  </a:lnTo>
                  <a:lnTo>
                    <a:pt x="1766477" y="0"/>
                  </a:lnTo>
                  <a:lnTo>
                    <a:pt x="1766477" y="3059628"/>
                  </a:lnTo>
                  <a:close/>
                </a:path>
              </a:pathLst>
            </a:custGeom>
            <a:solidFill>
              <a:srgbClr val="D6182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97" y="8940882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0782" y="8940882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6068" y="8940882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8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8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8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1354" y="8940882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497" y="9137243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0782" y="9137243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6068" y="9137243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8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8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8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1354" y="9137243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497" y="9333605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0782" y="9333605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6068" y="9333605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8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8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8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1354" y="9333605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497" y="952996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0782" y="952996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6068" y="952996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8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8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8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1354" y="952996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5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6640" y="8940882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6640" y="9137243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6640" y="9333605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6640" y="952996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91926" y="8940882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1290"/>
                </a:lnTo>
                <a:lnTo>
                  <a:pt x="48821" y="24545"/>
                </a:lnTo>
                <a:lnTo>
                  <a:pt x="48821" y="27800"/>
                </a:lnTo>
                <a:lnTo>
                  <a:pt x="30761" y="48467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91926" y="9137243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1290"/>
                </a:lnTo>
                <a:lnTo>
                  <a:pt x="48821" y="24545"/>
                </a:lnTo>
                <a:lnTo>
                  <a:pt x="48821" y="27800"/>
                </a:lnTo>
                <a:lnTo>
                  <a:pt x="30761" y="48467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91926" y="9333605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1290"/>
                </a:lnTo>
                <a:lnTo>
                  <a:pt x="48821" y="24545"/>
                </a:lnTo>
                <a:lnTo>
                  <a:pt x="48821" y="27800"/>
                </a:lnTo>
                <a:lnTo>
                  <a:pt x="30761" y="48467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91926" y="952996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1290"/>
                </a:lnTo>
                <a:lnTo>
                  <a:pt x="48821" y="24545"/>
                </a:lnTo>
                <a:lnTo>
                  <a:pt x="48821" y="27800"/>
                </a:lnTo>
                <a:lnTo>
                  <a:pt x="30761" y="48467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7212" y="9137243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87212" y="9333605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87212" y="952996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82497" y="9333605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82497" y="952996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7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7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7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77783" y="9529967"/>
            <a:ext cx="48895" cy="49530"/>
          </a:xfrm>
          <a:custGeom>
            <a:avLst/>
            <a:gdLst/>
            <a:ahLst/>
            <a:cxnLst/>
            <a:rect l="l" t="t" r="r" b="b"/>
            <a:pathLst>
              <a:path w="48894" h="49529">
                <a:moveTo>
                  <a:pt x="27648" y="49090"/>
                </a:moveTo>
                <a:lnTo>
                  <a:pt x="21173" y="49090"/>
                </a:lnTo>
                <a:lnTo>
                  <a:pt x="18059" y="48467"/>
                </a:lnTo>
                <a:lnTo>
                  <a:pt x="0" y="27800"/>
                </a:lnTo>
                <a:lnTo>
                  <a:pt x="0" y="21290"/>
                </a:lnTo>
                <a:lnTo>
                  <a:pt x="21173" y="0"/>
                </a:lnTo>
                <a:lnTo>
                  <a:pt x="27648" y="0"/>
                </a:lnTo>
                <a:lnTo>
                  <a:pt x="48821" y="24545"/>
                </a:lnTo>
                <a:lnTo>
                  <a:pt x="48821" y="27800"/>
                </a:lnTo>
                <a:lnTo>
                  <a:pt x="27648" y="490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527211" y="258143"/>
            <a:ext cx="1461135" cy="453390"/>
          </a:xfrm>
          <a:custGeom>
            <a:avLst/>
            <a:gdLst/>
            <a:ahLst/>
            <a:cxnLst/>
            <a:rect l="l" t="t" r="r" b="b"/>
            <a:pathLst>
              <a:path w="1461134" h="453390">
                <a:moveTo>
                  <a:pt x="39468" y="453103"/>
                </a:moveTo>
                <a:lnTo>
                  <a:pt x="3283" y="429386"/>
                </a:lnTo>
                <a:lnTo>
                  <a:pt x="0" y="414576"/>
                </a:lnTo>
                <a:lnTo>
                  <a:pt x="2498" y="399613"/>
                </a:lnTo>
                <a:lnTo>
                  <a:pt x="10824" y="386297"/>
                </a:lnTo>
                <a:lnTo>
                  <a:pt x="162034" y="226545"/>
                </a:lnTo>
                <a:lnTo>
                  <a:pt x="10824" y="66792"/>
                </a:lnTo>
                <a:lnTo>
                  <a:pt x="2498" y="53476"/>
                </a:lnTo>
                <a:lnTo>
                  <a:pt x="0" y="38514"/>
                </a:lnTo>
                <a:lnTo>
                  <a:pt x="3283" y="23705"/>
                </a:lnTo>
                <a:lnTo>
                  <a:pt x="12299" y="10849"/>
                </a:lnTo>
                <a:lnTo>
                  <a:pt x="25588" y="2506"/>
                </a:lnTo>
                <a:lnTo>
                  <a:pt x="40520" y="3"/>
                </a:lnTo>
                <a:lnTo>
                  <a:pt x="55298" y="3293"/>
                </a:lnTo>
                <a:lnTo>
                  <a:pt x="68126" y="12327"/>
                </a:lnTo>
                <a:lnTo>
                  <a:pt x="245113" y="199313"/>
                </a:lnTo>
                <a:lnTo>
                  <a:pt x="253243" y="212117"/>
                </a:lnTo>
                <a:lnTo>
                  <a:pt x="255952" y="226545"/>
                </a:lnTo>
                <a:lnTo>
                  <a:pt x="253243" y="240974"/>
                </a:lnTo>
                <a:lnTo>
                  <a:pt x="68126" y="440766"/>
                </a:lnTo>
                <a:lnTo>
                  <a:pt x="47265" y="452329"/>
                </a:lnTo>
                <a:lnTo>
                  <a:pt x="39468" y="453103"/>
                </a:lnTo>
                <a:close/>
              </a:path>
              <a:path w="1461134" h="453390">
                <a:moveTo>
                  <a:pt x="340616" y="453103"/>
                </a:moveTo>
                <a:lnTo>
                  <a:pt x="304431" y="429386"/>
                </a:lnTo>
                <a:lnTo>
                  <a:pt x="301148" y="414576"/>
                </a:lnTo>
                <a:lnTo>
                  <a:pt x="303646" y="399613"/>
                </a:lnTo>
                <a:lnTo>
                  <a:pt x="311972" y="386296"/>
                </a:lnTo>
                <a:lnTo>
                  <a:pt x="463185" y="226545"/>
                </a:lnTo>
                <a:lnTo>
                  <a:pt x="311973" y="66792"/>
                </a:lnTo>
                <a:lnTo>
                  <a:pt x="303646" y="53476"/>
                </a:lnTo>
                <a:lnTo>
                  <a:pt x="301148" y="38515"/>
                </a:lnTo>
                <a:lnTo>
                  <a:pt x="304431" y="23706"/>
                </a:lnTo>
                <a:lnTo>
                  <a:pt x="313448" y="10849"/>
                </a:lnTo>
                <a:lnTo>
                  <a:pt x="326738" y="2506"/>
                </a:lnTo>
                <a:lnTo>
                  <a:pt x="341669" y="3"/>
                </a:lnTo>
                <a:lnTo>
                  <a:pt x="356447" y="3293"/>
                </a:lnTo>
                <a:lnTo>
                  <a:pt x="369275" y="12327"/>
                </a:lnTo>
                <a:lnTo>
                  <a:pt x="546264" y="199313"/>
                </a:lnTo>
                <a:lnTo>
                  <a:pt x="554394" y="212117"/>
                </a:lnTo>
                <a:lnTo>
                  <a:pt x="557103" y="226546"/>
                </a:lnTo>
                <a:lnTo>
                  <a:pt x="554394" y="240975"/>
                </a:lnTo>
                <a:lnTo>
                  <a:pt x="369275" y="440766"/>
                </a:lnTo>
                <a:lnTo>
                  <a:pt x="348413" y="452328"/>
                </a:lnTo>
                <a:lnTo>
                  <a:pt x="340616" y="453103"/>
                </a:lnTo>
                <a:close/>
              </a:path>
              <a:path w="1461134" h="453390">
                <a:moveTo>
                  <a:pt x="641767" y="453103"/>
                </a:moveTo>
                <a:lnTo>
                  <a:pt x="605582" y="429386"/>
                </a:lnTo>
                <a:lnTo>
                  <a:pt x="602299" y="414576"/>
                </a:lnTo>
                <a:lnTo>
                  <a:pt x="604797" y="399613"/>
                </a:lnTo>
                <a:lnTo>
                  <a:pt x="613124" y="386297"/>
                </a:lnTo>
                <a:lnTo>
                  <a:pt x="764335" y="226545"/>
                </a:lnTo>
                <a:lnTo>
                  <a:pt x="613124" y="66792"/>
                </a:lnTo>
                <a:lnTo>
                  <a:pt x="604797" y="53476"/>
                </a:lnTo>
                <a:lnTo>
                  <a:pt x="602299" y="38515"/>
                </a:lnTo>
                <a:lnTo>
                  <a:pt x="605582" y="23706"/>
                </a:lnTo>
                <a:lnTo>
                  <a:pt x="614599" y="10849"/>
                </a:lnTo>
                <a:lnTo>
                  <a:pt x="627887" y="2506"/>
                </a:lnTo>
                <a:lnTo>
                  <a:pt x="642818" y="3"/>
                </a:lnTo>
                <a:lnTo>
                  <a:pt x="657596" y="3293"/>
                </a:lnTo>
                <a:lnTo>
                  <a:pt x="670425" y="12327"/>
                </a:lnTo>
                <a:lnTo>
                  <a:pt x="847418" y="199313"/>
                </a:lnTo>
                <a:lnTo>
                  <a:pt x="855544" y="212117"/>
                </a:lnTo>
                <a:lnTo>
                  <a:pt x="858253" y="226546"/>
                </a:lnTo>
                <a:lnTo>
                  <a:pt x="855544" y="240975"/>
                </a:lnTo>
                <a:lnTo>
                  <a:pt x="670425" y="440766"/>
                </a:lnTo>
                <a:lnTo>
                  <a:pt x="649564" y="452329"/>
                </a:lnTo>
                <a:lnTo>
                  <a:pt x="641767" y="453103"/>
                </a:lnTo>
                <a:close/>
              </a:path>
              <a:path w="1461134" h="453390">
                <a:moveTo>
                  <a:pt x="942922" y="453103"/>
                </a:moveTo>
                <a:lnTo>
                  <a:pt x="906734" y="429386"/>
                </a:lnTo>
                <a:lnTo>
                  <a:pt x="903451" y="414576"/>
                </a:lnTo>
                <a:lnTo>
                  <a:pt x="905949" y="399613"/>
                </a:lnTo>
                <a:lnTo>
                  <a:pt x="914274" y="386297"/>
                </a:lnTo>
                <a:lnTo>
                  <a:pt x="1065486" y="226545"/>
                </a:lnTo>
                <a:lnTo>
                  <a:pt x="914274" y="66792"/>
                </a:lnTo>
                <a:lnTo>
                  <a:pt x="905949" y="53476"/>
                </a:lnTo>
                <a:lnTo>
                  <a:pt x="903451" y="38515"/>
                </a:lnTo>
                <a:lnTo>
                  <a:pt x="906734" y="23706"/>
                </a:lnTo>
                <a:lnTo>
                  <a:pt x="915749" y="10849"/>
                </a:lnTo>
                <a:lnTo>
                  <a:pt x="929040" y="2506"/>
                </a:lnTo>
                <a:lnTo>
                  <a:pt x="943972" y="3"/>
                </a:lnTo>
                <a:lnTo>
                  <a:pt x="958751" y="3293"/>
                </a:lnTo>
                <a:lnTo>
                  <a:pt x="971581" y="12327"/>
                </a:lnTo>
                <a:lnTo>
                  <a:pt x="1148568" y="199313"/>
                </a:lnTo>
                <a:lnTo>
                  <a:pt x="1156695" y="212117"/>
                </a:lnTo>
                <a:lnTo>
                  <a:pt x="1159404" y="226546"/>
                </a:lnTo>
                <a:lnTo>
                  <a:pt x="1156695" y="240975"/>
                </a:lnTo>
                <a:lnTo>
                  <a:pt x="971581" y="440766"/>
                </a:lnTo>
                <a:lnTo>
                  <a:pt x="950719" y="452329"/>
                </a:lnTo>
                <a:lnTo>
                  <a:pt x="942922" y="453103"/>
                </a:lnTo>
                <a:close/>
              </a:path>
              <a:path w="1461134" h="453390">
                <a:moveTo>
                  <a:pt x="1244069" y="453103"/>
                </a:moveTo>
                <a:lnTo>
                  <a:pt x="1207880" y="429386"/>
                </a:lnTo>
                <a:lnTo>
                  <a:pt x="1204598" y="414576"/>
                </a:lnTo>
                <a:lnTo>
                  <a:pt x="1207095" y="399613"/>
                </a:lnTo>
                <a:lnTo>
                  <a:pt x="1215421" y="386297"/>
                </a:lnTo>
                <a:lnTo>
                  <a:pt x="1366637" y="226545"/>
                </a:lnTo>
                <a:lnTo>
                  <a:pt x="1215421" y="66792"/>
                </a:lnTo>
                <a:lnTo>
                  <a:pt x="1207095" y="53476"/>
                </a:lnTo>
                <a:lnTo>
                  <a:pt x="1204598" y="38515"/>
                </a:lnTo>
                <a:lnTo>
                  <a:pt x="1207880" y="23706"/>
                </a:lnTo>
                <a:lnTo>
                  <a:pt x="1216896" y="10849"/>
                </a:lnTo>
                <a:lnTo>
                  <a:pt x="1230184" y="2504"/>
                </a:lnTo>
                <a:lnTo>
                  <a:pt x="1245115" y="0"/>
                </a:lnTo>
                <a:lnTo>
                  <a:pt x="1259894" y="3289"/>
                </a:lnTo>
                <a:lnTo>
                  <a:pt x="1272727" y="12327"/>
                </a:lnTo>
                <a:lnTo>
                  <a:pt x="1449719" y="199313"/>
                </a:lnTo>
                <a:lnTo>
                  <a:pt x="1457846" y="212117"/>
                </a:lnTo>
                <a:lnTo>
                  <a:pt x="1460555" y="226546"/>
                </a:lnTo>
                <a:lnTo>
                  <a:pt x="1457846" y="240975"/>
                </a:lnTo>
                <a:lnTo>
                  <a:pt x="1272727" y="440766"/>
                </a:lnTo>
                <a:lnTo>
                  <a:pt x="1251866" y="452329"/>
                </a:lnTo>
                <a:lnTo>
                  <a:pt x="1244069" y="453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5732" y="1383791"/>
            <a:ext cx="8905875" cy="8903207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725062" y="239524"/>
            <a:ext cx="512254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660"/>
              <a:t>F</a:t>
            </a:r>
            <a:r>
              <a:rPr dirty="0" sz="7200" spc="-530"/>
              <a:t>L</a:t>
            </a:r>
            <a:r>
              <a:rPr dirty="0" sz="7200" spc="-1610"/>
              <a:t>O</a:t>
            </a:r>
            <a:r>
              <a:rPr dirty="0" u="heavy" sz="7200" spc="-1764">
                <a:uFill>
                  <a:solidFill>
                    <a:srgbClr val="CF152A"/>
                  </a:solidFill>
                </a:uFill>
              </a:rPr>
              <a:t>W</a:t>
            </a:r>
            <a:r>
              <a:rPr dirty="0" u="heavy" sz="7200" spc="-670">
                <a:uFill>
                  <a:solidFill>
                    <a:srgbClr val="CF152A"/>
                  </a:solidFill>
                </a:uFill>
              </a:rPr>
              <a:t> </a:t>
            </a:r>
            <a:r>
              <a:rPr dirty="0" u="heavy" sz="7200" spc="-950">
                <a:uFill>
                  <a:solidFill>
                    <a:srgbClr val="CF152A"/>
                  </a:solidFill>
                </a:uFill>
              </a:rPr>
              <a:t>C</a:t>
            </a:r>
            <a:r>
              <a:rPr dirty="0" sz="7200" spc="-1515"/>
              <a:t>H</a:t>
            </a:r>
            <a:r>
              <a:rPr dirty="0" sz="7200" spc="-775"/>
              <a:t>A</a:t>
            </a:r>
            <a:r>
              <a:rPr dirty="0" sz="7200" spc="-1320"/>
              <a:t>R</a:t>
            </a:r>
            <a:r>
              <a:rPr dirty="0" sz="7200" spc="-625"/>
              <a:t>T</a:t>
            </a:r>
            <a:r>
              <a:rPr dirty="0" sz="7200" spc="-320"/>
              <a:t>:</a:t>
            </a:r>
            <a:endParaRPr sz="7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8819" y="1561641"/>
            <a:ext cx="11429999" cy="8572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5062" y="239524"/>
            <a:ext cx="522414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1764"/>
              <a:t>W</a:t>
            </a:r>
            <a:r>
              <a:rPr dirty="0" sz="7200" spc="-1610"/>
              <a:t>O</a:t>
            </a:r>
            <a:r>
              <a:rPr dirty="0" sz="7200" spc="-1320"/>
              <a:t>R</a:t>
            </a:r>
            <a:r>
              <a:rPr dirty="0" sz="7200" spc="-1000"/>
              <a:t>K</a:t>
            </a:r>
            <a:r>
              <a:rPr dirty="0" sz="7200" spc="-670"/>
              <a:t> </a:t>
            </a:r>
            <a:r>
              <a:rPr dirty="0" sz="7200" spc="-1889"/>
              <a:t>M</a:t>
            </a:r>
            <a:r>
              <a:rPr dirty="0" sz="7200" spc="-1610"/>
              <a:t>O</a:t>
            </a:r>
            <a:r>
              <a:rPr dirty="0" sz="7200" spc="-1515"/>
              <a:t>D</a:t>
            </a:r>
            <a:r>
              <a:rPr dirty="0" sz="7200" spc="-755"/>
              <a:t>E</a:t>
            </a:r>
            <a:r>
              <a:rPr dirty="0" sz="7200" spc="-530"/>
              <a:t>L</a:t>
            </a:r>
            <a:r>
              <a:rPr dirty="0" sz="7200" spc="-320"/>
              <a:t>:</a:t>
            </a:r>
            <a:endParaRPr sz="7200"/>
          </a:p>
        </p:txBody>
      </p:sp>
      <p:sp>
        <p:nvSpPr>
          <p:cNvPr id="4" name="object 4"/>
          <p:cNvSpPr/>
          <p:nvPr/>
        </p:nvSpPr>
        <p:spPr>
          <a:xfrm>
            <a:off x="2098622" y="1359985"/>
            <a:ext cx="1162685" cy="0"/>
          </a:xfrm>
          <a:custGeom>
            <a:avLst/>
            <a:gdLst/>
            <a:ahLst/>
            <a:cxnLst/>
            <a:rect l="l" t="t" r="r" b="b"/>
            <a:pathLst>
              <a:path w="1162685" h="0">
                <a:moveTo>
                  <a:pt x="0" y="0"/>
                </a:moveTo>
                <a:lnTo>
                  <a:pt x="1162169" y="0"/>
                </a:lnTo>
              </a:path>
            </a:pathLst>
          </a:custGeom>
          <a:ln w="47624">
            <a:solidFill>
              <a:srgbClr val="CF15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527211" y="258146"/>
            <a:ext cx="1461135" cy="453390"/>
          </a:xfrm>
          <a:custGeom>
            <a:avLst/>
            <a:gdLst/>
            <a:ahLst/>
            <a:cxnLst/>
            <a:rect l="l" t="t" r="r" b="b"/>
            <a:pathLst>
              <a:path w="1461134" h="453390">
                <a:moveTo>
                  <a:pt x="39468" y="453103"/>
                </a:moveTo>
                <a:lnTo>
                  <a:pt x="3283" y="429386"/>
                </a:lnTo>
                <a:lnTo>
                  <a:pt x="0" y="414576"/>
                </a:lnTo>
                <a:lnTo>
                  <a:pt x="2498" y="399613"/>
                </a:lnTo>
                <a:lnTo>
                  <a:pt x="10824" y="386297"/>
                </a:lnTo>
                <a:lnTo>
                  <a:pt x="162034" y="226545"/>
                </a:lnTo>
                <a:lnTo>
                  <a:pt x="10824" y="66792"/>
                </a:lnTo>
                <a:lnTo>
                  <a:pt x="2498" y="53476"/>
                </a:lnTo>
                <a:lnTo>
                  <a:pt x="0" y="38514"/>
                </a:lnTo>
                <a:lnTo>
                  <a:pt x="3283" y="23705"/>
                </a:lnTo>
                <a:lnTo>
                  <a:pt x="12299" y="10849"/>
                </a:lnTo>
                <a:lnTo>
                  <a:pt x="25588" y="2506"/>
                </a:lnTo>
                <a:lnTo>
                  <a:pt x="40520" y="3"/>
                </a:lnTo>
                <a:lnTo>
                  <a:pt x="55298" y="3293"/>
                </a:lnTo>
                <a:lnTo>
                  <a:pt x="68126" y="12327"/>
                </a:lnTo>
                <a:lnTo>
                  <a:pt x="245113" y="199313"/>
                </a:lnTo>
                <a:lnTo>
                  <a:pt x="253243" y="212117"/>
                </a:lnTo>
                <a:lnTo>
                  <a:pt x="255952" y="226545"/>
                </a:lnTo>
                <a:lnTo>
                  <a:pt x="253243" y="240974"/>
                </a:lnTo>
                <a:lnTo>
                  <a:pt x="68126" y="440766"/>
                </a:lnTo>
                <a:lnTo>
                  <a:pt x="47265" y="452329"/>
                </a:lnTo>
                <a:lnTo>
                  <a:pt x="39468" y="453103"/>
                </a:lnTo>
                <a:close/>
              </a:path>
              <a:path w="1461134" h="453390">
                <a:moveTo>
                  <a:pt x="340616" y="453103"/>
                </a:moveTo>
                <a:lnTo>
                  <a:pt x="304431" y="429386"/>
                </a:lnTo>
                <a:lnTo>
                  <a:pt x="301148" y="414576"/>
                </a:lnTo>
                <a:lnTo>
                  <a:pt x="303646" y="399613"/>
                </a:lnTo>
                <a:lnTo>
                  <a:pt x="311972" y="386296"/>
                </a:lnTo>
                <a:lnTo>
                  <a:pt x="463185" y="226545"/>
                </a:lnTo>
                <a:lnTo>
                  <a:pt x="311973" y="66792"/>
                </a:lnTo>
                <a:lnTo>
                  <a:pt x="303646" y="53476"/>
                </a:lnTo>
                <a:lnTo>
                  <a:pt x="301148" y="38515"/>
                </a:lnTo>
                <a:lnTo>
                  <a:pt x="304431" y="23706"/>
                </a:lnTo>
                <a:lnTo>
                  <a:pt x="313448" y="10849"/>
                </a:lnTo>
                <a:lnTo>
                  <a:pt x="326738" y="2506"/>
                </a:lnTo>
                <a:lnTo>
                  <a:pt x="341669" y="3"/>
                </a:lnTo>
                <a:lnTo>
                  <a:pt x="356447" y="3293"/>
                </a:lnTo>
                <a:lnTo>
                  <a:pt x="369275" y="12327"/>
                </a:lnTo>
                <a:lnTo>
                  <a:pt x="546264" y="199313"/>
                </a:lnTo>
                <a:lnTo>
                  <a:pt x="554394" y="212117"/>
                </a:lnTo>
                <a:lnTo>
                  <a:pt x="557103" y="226546"/>
                </a:lnTo>
                <a:lnTo>
                  <a:pt x="554394" y="240975"/>
                </a:lnTo>
                <a:lnTo>
                  <a:pt x="369275" y="440766"/>
                </a:lnTo>
                <a:lnTo>
                  <a:pt x="348413" y="452328"/>
                </a:lnTo>
                <a:lnTo>
                  <a:pt x="340616" y="453103"/>
                </a:lnTo>
                <a:close/>
              </a:path>
              <a:path w="1461134" h="453390">
                <a:moveTo>
                  <a:pt x="641767" y="453103"/>
                </a:moveTo>
                <a:lnTo>
                  <a:pt x="605582" y="429386"/>
                </a:lnTo>
                <a:lnTo>
                  <a:pt x="602299" y="414576"/>
                </a:lnTo>
                <a:lnTo>
                  <a:pt x="604797" y="399613"/>
                </a:lnTo>
                <a:lnTo>
                  <a:pt x="613124" y="386297"/>
                </a:lnTo>
                <a:lnTo>
                  <a:pt x="764335" y="226545"/>
                </a:lnTo>
                <a:lnTo>
                  <a:pt x="613124" y="66792"/>
                </a:lnTo>
                <a:lnTo>
                  <a:pt x="604797" y="53476"/>
                </a:lnTo>
                <a:lnTo>
                  <a:pt x="602299" y="38515"/>
                </a:lnTo>
                <a:lnTo>
                  <a:pt x="605582" y="23706"/>
                </a:lnTo>
                <a:lnTo>
                  <a:pt x="614599" y="10849"/>
                </a:lnTo>
                <a:lnTo>
                  <a:pt x="627887" y="2506"/>
                </a:lnTo>
                <a:lnTo>
                  <a:pt x="642818" y="3"/>
                </a:lnTo>
                <a:lnTo>
                  <a:pt x="657596" y="3293"/>
                </a:lnTo>
                <a:lnTo>
                  <a:pt x="670425" y="12327"/>
                </a:lnTo>
                <a:lnTo>
                  <a:pt x="847418" y="199313"/>
                </a:lnTo>
                <a:lnTo>
                  <a:pt x="855544" y="212117"/>
                </a:lnTo>
                <a:lnTo>
                  <a:pt x="858253" y="226546"/>
                </a:lnTo>
                <a:lnTo>
                  <a:pt x="855544" y="240975"/>
                </a:lnTo>
                <a:lnTo>
                  <a:pt x="670425" y="440766"/>
                </a:lnTo>
                <a:lnTo>
                  <a:pt x="649564" y="452329"/>
                </a:lnTo>
                <a:lnTo>
                  <a:pt x="641767" y="453103"/>
                </a:lnTo>
                <a:close/>
              </a:path>
              <a:path w="1461134" h="453390">
                <a:moveTo>
                  <a:pt x="942922" y="453103"/>
                </a:moveTo>
                <a:lnTo>
                  <a:pt x="906734" y="429386"/>
                </a:lnTo>
                <a:lnTo>
                  <a:pt x="903451" y="414576"/>
                </a:lnTo>
                <a:lnTo>
                  <a:pt x="905949" y="399613"/>
                </a:lnTo>
                <a:lnTo>
                  <a:pt x="914274" y="386297"/>
                </a:lnTo>
                <a:lnTo>
                  <a:pt x="1065486" y="226545"/>
                </a:lnTo>
                <a:lnTo>
                  <a:pt x="914274" y="66792"/>
                </a:lnTo>
                <a:lnTo>
                  <a:pt x="905949" y="53476"/>
                </a:lnTo>
                <a:lnTo>
                  <a:pt x="903451" y="38515"/>
                </a:lnTo>
                <a:lnTo>
                  <a:pt x="906734" y="23706"/>
                </a:lnTo>
                <a:lnTo>
                  <a:pt x="915749" y="10849"/>
                </a:lnTo>
                <a:lnTo>
                  <a:pt x="929040" y="2506"/>
                </a:lnTo>
                <a:lnTo>
                  <a:pt x="943972" y="3"/>
                </a:lnTo>
                <a:lnTo>
                  <a:pt x="958751" y="3293"/>
                </a:lnTo>
                <a:lnTo>
                  <a:pt x="971581" y="12327"/>
                </a:lnTo>
                <a:lnTo>
                  <a:pt x="1148568" y="199313"/>
                </a:lnTo>
                <a:lnTo>
                  <a:pt x="1156695" y="212117"/>
                </a:lnTo>
                <a:lnTo>
                  <a:pt x="1159404" y="226546"/>
                </a:lnTo>
                <a:lnTo>
                  <a:pt x="1156695" y="240975"/>
                </a:lnTo>
                <a:lnTo>
                  <a:pt x="971581" y="440766"/>
                </a:lnTo>
                <a:lnTo>
                  <a:pt x="950719" y="452329"/>
                </a:lnTo>
                <a:lnTo>
                  <a:pt x="942922" y="453103"/>
                </a:lnTo>
                <a:close/>
              </a:path>
              <a:path w="1461134" h="453390">
                <a:moveTo>
                  <a:pt x="1244069" y="453103"/>
                </a:moveTo>
                <a:lnTo>
                  <a:pt x="1207880" y="429386"/>
                </a:lnTo>
                <a:lnTo>
                  <a:pt x="1204598" y="414576"/>
                </a:lnTo>
                <a:lnTo>
                  <a:pt x="1207095" y="399613"/>
                </a:lnTo>
                <a:lnTo>
                  <a:pt x="1215421" y="386297"/>
                </a:lnTo>
                <a:lnTo>
                  <a:pt x="1366637" y="226545"/>
                </a:lnTo>
                <a:lnTo>
                  <a:pt x="1215421" y="66792"/>
                </a:lnTo>
                <a:lnTo>
                  <a:pt x="1207095" y="53476"/>
                </a:lnTo>
                <a:lnTo>
                  <a:pt x="1204598" y="38515"/>
                </a:lnTo>
                <a:lnTo>
                  <a:pt x="1207880" y="23706"/>
                </a:lnTo>
                <a:lnTo>
                  <a:pt x="1216896" y="10849"/>
                </a:lnTo>
                <a:lnTo>
                  <a:pt x="1230184" y="2504"/>
                </a:lnTo>
                <a:lnTo>
                  <a:pt x="1245115" y="0"/>
                </a:lnTo>
                <a:lnTo>
                  <a:pt x="1259894" y="3289"/>
                </a:lnTo>
                <a:lnTo>
                  <a:pt x="1272727" y="12327"/>
                </a:lnTo>
                <a:lnTo>
                  <a:pt x="1449719" y="199313"/>
                </a:lnTo>
                <a:lnTo>
                  <a:pt x="1457846" y="212117"/>
                </a:lnTo>
                <a:lnTo>
                  <a:pt x="1460555" y="226546"/>
                </a:lnTo>
                <a:lnTo>
                  <a:pt x="1457846" y="240975"/>
                </a:lnTo>
                <a:lnTo>
                  <a:pt x="1272727" y="440766"/>
                </a:lnTo>
                <a:lnTo>
                  <a:pt x="1251866" y="452329"/>
                </a:lnTo>
                <a:lnTo>
                  <a:pt x="1244069" y="453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1D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82394" y="0"/>
            <a:ext cx="6633209" cy="10287000"/>
          </a:xfrm>
          <a:custGeom>
            <a:avLst/>
            <a:gdLst/>
            <a:ahLst/>
            <a:cxnLst/>
            <a:rect l="l" t="t" r="r" b="b"/>
            <a:pathLst>
              <a:path w="6633209" h="10287000">
                <a:moveTo>
                  <a:pt x="0" y="10286999"/>
                </a:moveTo>
                <a:lnTo>
                  <a:pt x="5929488" y="0"/>
                </a:lnTo>
                <a:lnTo>
                  <a:pt x="6633105" y="0"/>
                </a:lnTo>
                <a:lnTo>
                  <a:pt x="703617" y="10286999"/>
                </a:lnTo>
                <a:lnTo>
                  <a:pt x="0" y="10286999"/>
                </a:lnTo>
                <a:close/>
              </a:path>
            </a:pathLst>
          </a:custGeom>
          <a:solidFill>
            <a:srgbClr val="CF15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61819" y="2853771"/>
            <a:ext cx="1162685" cy="0"/>
          </a:xfrm>
          <a:custGeom>
            <a:avLst/>
            <a:gdLst/>
            <a:ahLst/>
            <a:cxnLst/>
            <a:rect l="l" t="t" r="r" b="b"/>
            <a:pathLst>
              <a:path w="1162685" h="0">
                <a:moveTo>
                  <a:pt x="0" y="0"/>
                </a:moveTo>
                <a:lnTo>
                  <a:pt x="1162169" y="0"/>
                </a:lnTo>
              </a:path>
            </a:pathLst>
          </a:custGeom>
          <a:ln w="47624">
            <a:solidFill>
              <a:srgbClr val="CF15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7759" y="4597467"/>
            <a:ext cx="7505065" cy="4064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4010" marR="5080" indent="-245745">
              <a:lnSpc>
                <a:spcPct val="116199"/>
              </a:lnSpc>
              <a:spcBef>
                <a:spcPts val="95"/>
              </a:spcBef>
              <a:buAutoNum type="arabicPeriod"/>
              <a:tabLst>
                <a:tab pos="334645" algn="l"/>
              </a:tabLst>
            </a:pPr>
            <a:r>
              <a:rPr dirty="0" sz="2850" spc="-34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3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5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5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50" spc="28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13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160">
                <a:solidFill>
                  <a:srgbClr val="FFFFFF"/>
                </a:solidFill>
                <a:latin typeface="Verdana"/>
                <a:cs typeface="Verdana"/>
              </a:rPr>
              <a:t>’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3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28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430">
                <a:solidFill>
                  <a:srgbClr val="FFFFFF"/>
                </a:solidFill>
                <a:latin typeface="Verdana"/>
                <a:cs typeface="Verdana"/>
              </a:rPr>
              <a:t>..</a:t>
            </a:r>
            <a:endParaRPr sz="2850">
              <a:latin typeface="Verdana"/>
              <a:cs typeface="Verdana"/>
            </a:endParaRPr>
          </a:p>
          <a:p>
            <a:pPr marL="334010" marR="118110" indent="-321945">
              <a:lnSpc>
                <a:spcPct val="116199"/>
              </a:lnSpc>
              <a:buAutoNum type="arabicPeriod"/>
              <a:tabLst>
                <a:tab pos="334645" algn="l"/>
              </a:tabLst>
            </a:pPr>
            <a:r>
              <a:rPr dirty="0" sz="2850" spc="-70">
                <a:solidFill>
                  <a:srgbClr val="FFFFFF"/>
                </a:solidFill>
                <a:latin typeface="Verdana"/>
                <a:cs typeface="Verdana"/>
              </a:rPr>
              <a:t>Also, </a:t>
            </a:r>
            <a:r>
              <a:rPr dirty="0" sz="2850" spc="15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2850" spc="85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dirty="0" sz="2850" spc="105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dirty="0" sz="2850" spc="65">
                <a:solidFill>
                  <a:srgbClr val="FFFFFF"/>
                </a:solidFill>
                <a:latin typeface="Verdana"/>
                <a:cs typeface="Verdana"/>
              </a:rPr>
              <a:t>used in </a:t>
            </a:r>
            <a:r>
              <a:rPr dirty="0" sz="2850" spc="40">
                <a:solidFill>
                  <a:srgbClr val="FFFFFF"/>
                </a:solidFill>
                <a:latin typeface="Verdana"/>
                <a:cs typeface="Verdana"/>
              </a:rPr>
              <a:t>preparation </a:t>
            </a:r>
            <a:r>
              <a:rPr dirty="0" sz="2850" spc="2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85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9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28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50" spc="-13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19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19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19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1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12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850" spc="19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4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3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160">
                <a:solidFill>
                  <a:srgbClr val="FFFFFF"/>
                </a:solidFill>
                <a:latin typeface="Verdana"/>
                <a:cs typeface="Verdana"/>
              </a:rPr>
              <a:t>m  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players.</a:t>
            </a:r>
            <a:endParaRPr sz="2850">
              <a:latin typeface="Verdana"/>
              <a:cs typeface="Verdana"/>
            </a:endParaRPr>
          </a:p>
          <a:p>
            <a:pPr marL="334010" marR="118745" indent="-320040">
              <a:lnSpc>
                <a:spcPct val="116199"/>
              </a:lnSpc>
              <a:buAutoNum type="arabicPeriod"/>
              <a:tabLst>
                <a:tab pos="334645" algn="l"/>
              </a:tabLst>
            </a:pPr>
            <a:r>
              <a:rPr dirty="0" sz="2850" spc="18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50" spc="13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9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155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4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-65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dirty="0" sz="2850" spc="4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3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850" spc="7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850" spc="-43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850" spc="-43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-8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850" spc="4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850" spc="-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dirty="0" sz="2850" spc="-43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50" spc="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850" spc="4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85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850" spc="-43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70356" y="0"/>
            <a:ext cx="11118215" cy="10287000"/>
            <a:chOff x="7170356" y="0"/>
            <a:chExt cx="11118215" cy="10287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356" y="0"/>
              <a:ext cx="11117643" cy="10287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523940" y="7226821"/>
              <a:ext cx="1764664" cy="3060700"/>
            </a:xfrm>
            <a:custGeom>
              <a:avLst/>
              <a:gdLst/>
              <a:ahLst/>
              <a:cxnLst/>
              <a:rect l="l" t="t" r="r" b="b"/>
              <a:pathLst>
                <a:path w="1764665" h="3060700">
                  <a:moveTo>
                    <a:pt x="1764059" y="3060177"/>
                  </a:moveTo>
                  <a:lnTo>
                    <a:pt x="0" y="3060177"/>
                  </a:lnTo>
                  <a:lnTo>
                    <a:pt x="1764059" y="0"/>
                  </a:lnTo>
                  <a:lnTo>
                    <a:pt x="1764059" y="3060177"/>
                  </a:lnTo>
                  <a:close/>
                </a:path>
              </a:pathLst>
            </a:custGeom>
            <a:solidFill>
              <a:srgbClr val="CF15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521521" y="7227370"/>
              <a:ext cx="1766570" cy="3060065"/>
            </a:xfrm>
            <a:custGeom>
              <a:avLst/>
              <a:gdLst/>
              <a:ahLst/>
              <a:cxnLst/>
              <a:rect l="l" t="t" r="r" b="b"/>
              <a:pathLst>
                <a:path w="1766569" h="3060065">
                  <a:moveTo>
                    <a:pt x="1766477" y="3059629"/>
                  </a:moveTo>
                  <a:lnTo>
                    <a:pt x="0" y="3059629"/>
                  </a:lnTo>
                  <a:lnTo>
                    <a:pt x="1766477" y="0"/>
                  </a:lnTo>
                  <a:lnTo>
                    <a:pt x="1766477" y="3059629"/>
                  </a:lnTo>
                  <a:close/>
                </a:path>
              </a:pathLst>
            </a:custGeom>
            <a:solidFill>
              <a:srgbClr val="D618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66701" y="575135"/>
              <a:ext cx="1461135" cy="453390"/>
            </a:xfrm>
            <a:custGeom>
              <a:avLst/>
              <a:gdLst/>
              <a:ahLst/>
              <a:cxnLst/>
              <a:rect l="l" t="t" r="r" b="b"/>
              <a:pathLst>
                <a:path w="1461134" h="453390">
                  <a:moveTo>
                    <a:pt x="39468" y="453103"/>
                  </a:moveTo>
                  <a:lnTo>
                    <a:pt x="3283" y="429386"/>
                  </a:lnTo>
                  <a:lnTo>
                    <a:pt x="0" y="414576"/>
                  </a:lnTo>
                  <a:lnTo>
                    <a:pt x="2498" y="399613"/>
                  </a:lnTo>
                  <a:lnTo>
                    <a:pt x="10824" y="386297"/>
                  </a:lnTo>
                  <a:lnTo>
                    <a:pt x="162034" y="226545"/>
                  </a:lnTo>
                  <a:lnTo>
                    <a:pt x="10824" y="66792"/>
                  </a:lnTo>
                  <a:lnTo>
                    <a:pt x="2498" y="53476"/>
                  </a:lnTo>
                  <a:lnTo>
                    <a:pt x="0" y="38514"/>
                  </a:lnTo>
                  <a:lnTo>
                    <a:pt x="3283" y="23705"/>
                  </a:lnTo>
                  <a:lnTo>
                    <a:pt x="12299" y="10849"/>
                  </a:lnTo>
                  <a:lnTo>
                    <a:pt x="25588" y="2506"/>
                  </a:lnTo>
                  <a:lnTo>
                    <a:pt x="40520" y="3"/>
                  </a:lnTo>
                  <a:lnTo>
                    <a:pt x="55298" y="3293"/>
                  </a:lnTo>
                  <a:lnTo>
                    <a:pt x="68126" y="12327"/>
                  </a:lnTo>
                  <a:lnTo>
                    <a:pt x="245113" y="199313"/>
                  </a:lnTo>
                  <a:lnTo>
                    <a:pt x="253243" y="212117"/>
                  </a:lnTo>
                  <a:lnTo>
                    <a:pt x="255952" y="226545"/>
                  </a:lnTo>
                  <a:lnTo>
                    <a:pt x="253243" y="240974"/>
                  </a:lnTo>
                  <a:lnTo>
                    <a:pt x="68126" y="440766"/>
                  </a:lnTo>
                  <a:lnTo>
                    <a:pt x="47265" y="452329"/>
                  </a:lnTo>
                  <a:lnTo>
                    <a:pt x="39468" y="453103"/>
                  </a:lnTo>
                  <a:close/>
                </a:path>
                <a:path w="1461134" h="453390">
                  <a:moveTo>
                    <a:pt x="340616" y="453103"/>
                  </a:moveTo>
                  <a:lnTo>
                    <a:pt x="304431" y="429386"/>
                  </a:lnTo>
                  <a:lnTo>
                    <a:pt x="301148" y="414576"/>
                  </a:lnTo>
                  <a:lnTo>
                    <a:pt x="303646" y="399613"/>
                  </a:lnTo>
                  <a:lnTo>
                    <a:pt x="311972" y="386296"/>
                  </a:lnTo>
                  <a:lnTo>
                    <a:pt x="463185" y="226545"/>
                  </a:lnTo>
                  <a:lnTo>
                    <a:pt x="311973" y="66792"/>
                  </a:lnTo>
                  <a:lnTo>
                    <a:pt x="303646" y="53476"/>
                  </a:lnTo>
                  <a:lnTo>
                    <a:pt x="301148" y="38515"/>
                  </a:lnTo>
                  <a:lnTo>
                    <a:pt x="304431" y="23706"/>
                  </a:lnTo>
                  <a:lnTo>
                    <a:pt x="313448" y="10849"/>
                  </a:lnTo>
                  <a:lnTo>
                    <a:pt x="326738" y="2506"/>
                  </a:lnTo>
                  <a:lnTo>
                    <a:pt x="341669" y="3"/>
                  </a:lnTo>
                  <a:lnTo>
                    <a:pt x="356447" y="3293"/>
                  </a:lnTo>
                  <a:lnTo>
                    <a:pt x="369275" y="12327"/>
                  </a:lnTo>
                  <a:lnTo>
                    <a:pt x="546264" y="199313"/>
                  </a:lnTo>
                  <a:lnTo>
                    <a:pt x="554394" y="212117"/>
                  </a:lnTo>
                  <a:lnTo>
                    <a:pt x="557103" y="226546"/>
                  </a:lnTo>
                  <a:lnTo>
                    <a:pt x="554394" y="240975"/>
                  </a:lnTo>
                  <a:lnTo>
                    <a:pt x="369275" y="440766"/>
                  </a:lnTo>
                  <a:lnTo>
                    <a:pt x="348413" y="452328"/>
                  </a:lnTo>
                  <a:lnTo>
                    <a:pt x="340616" y="453103"/>
                  </a:lnTo>
                  <a:close/>
                </a:path>
                <a:path w="1461134" h="453390">
                  <a:moveTo>
                    <a:pt x="641767" y="453103"/>
                  </a:moveTo>
                  <a:lnTo>
                    <a:pt x="605582" y="429386"/>
                  </a:lnTo>
                  <a:lnTo>
                    <a:pt x="602299" y="414576"/>
                  </a:lnTo>
                  <a:lnTo>
                    <a:pt x="604797" y="399613"/>
                  </a:lnTo>
                  <a:lnTo>
                    <a:pt x="613124" y="386297"/>
                  </a:lnTo>
                  <a:lnTo>
                    <a:pt x="764335" y="226545"/>
                  </a:lnTo>
                  <a:lnTo>
                    <a:pt x="613124" y="66792"/>
                  </a:lnTo>
                  <a:lnTo>
                    <a:pt x="604797" y="53476"/>
                  </a:lnTo>
                  <a:lnTo>
                    <a:pt x="602299" y="38515"/>
                  </a:lnTo>
                  <a:lnTo>
                    <a:pt x="605582" y="23706"/>
                  </a:lnTo>
                  <a:lnTo>
                    <a:pt x="614599" y="10849"/>
                  </a:lnTo>
                  <a:lnTo>
                    <a:pt x="627887" y="2506"/>
                  </a:lnTo>
                  <a:lnTo>
                    <a:pt x="642818" y="3"/>
                  </a:lnTo>
                  <a:lnTo>
                    <a:pt x="657596" y="3293"/>
                  </a:lnTo>
                  <a:lnTo>
                    <a:pt x="670425" y="12327"/>
                  </a:lnTo>
                  <a:lnTo>
                    <a:pt x="847418" y="199313"/>
                  </a:lnTo>
                  <a:lnTo>
                    <a:pt x="855544" y="212117"/>
                  </a:lnTo>
                  <a:lnTo>
                    <a:pt x="858253" y="226546"/>
                  </a:lnTo>
                  <a:lnTo>
                    <a:pt x="855544" y="240975"/>
                  </a:lnTo>
                  <a:lnTo>
                    <a:pt x="670425" y="440766"/>
                  </a:lnTo>
                  <a:lnTo>
                    <a:pt x="649564" y="452329"/>
                  </a:lnTo>
                  <a:lnTo>
                    <a:pt x="641767" y="453103"/>
                  </a:lnTo>
                  <a:close/>
                </a:path>
                <a:path w="1461134" h="453390">
                  <a:moveTo>
                    <a:pt x="942922" y="453103"/>
                  </a:moveTo>
                  <a:lnTo>
                    <a:pt x="906734" y="429386"/>
                  </a:lnTo>
                  <a:lnTo>
                    <a:pt x="903451" y="414576"/>
                  </a:lnTo>
                  <a:lnTo>
                    <a:pt x="905949" y="399613"/>
                  </a:lnTo>
                  <a:lnTo>
                    <a:pt x="914274" y="386297"/>
                  </a:lnTo>
                  <a:lnTo>
                    <a:pt x="1065486" y="226545"/>
                  </a:lnTo>
                  <a:lnTo>
                    <a:pt x="914274" y="66792"/>
                  </a:lnTo>
                  <a:lnTo>
                    <a:pt x="905949" y="53476"/>
                  </a:lnTo>
                  <a:lnTo>
                    <a:pt x="903451" y="38515"/>
                  </a:lnTo>
                  <a:lnTo>
                    <a:pt x="906734" y="23706"/>
                  </a:lnTo>
                  <a:lnTo>
                    <a:pt x="915749" y="10849"/>
                  </a:lnTo>
                  <a:lnTo>
                    <a:pt x="929040" y="2506"/>
                  </a:lnTo>
                  <a:lnTo>
                    <a:pt x="943972" y="3"/>
                  </a:lnTo>
                  <a:lnTo>
                    <a:pt x="958751" y="3293"/>
                  </a:lnTo>
                  <a:lnTo>
                    <a:pt x="971581" y="12327"/>
                  </a:lnTo>
                  <a:lnTo>
                    <a:pt x="1148568" y="199313"/>
                  </a:lnTo>
                  <a:lnTo>
                    <a:pt x="1156695" y="212117"/>
                  </a:lnTo>
                  <a:lnTo>
                    <a:pt x="1159404" y="226546"/>
                  </a:lnTo>
                  <a:lnTo>
                    <a:pt x="1156695" y="240975"/>
                  </a:lnTo>
                  <a:lnTo>
                    <a:pt x="971581" y="440766"/>
                  </a:lnTo>
                  <a:lnTo>
                    <a:pt x="950719" y="452329"/>
                  </a:lnTo>
                  <a:lnTo>
                    <a:pt x="942922" y="453103"/>
                  </a:lnTo>
                  <a:close/>
                </a:path>
                <a:path w="1461134" h="453390">
                  <a:moveTo>
                    <a:pt x="1244069" y="453103"/>
                  </a:moveTo>
                  <a:lnTo>
                    <a:pt x="1207880" y="429386"/>
                  </a:lnTo>
                  <a:lnTo>
                    <a:pt x="1204598" y="414576"/>
                  </a:lnTo>
                  <a:lnTo>
                    <a:pt x="1207095" y="399613"/>
                  </a:lnTo>
                  <a:lnTo>
                    <a:pt x="1215421" y="386297"/>
                  </a:lnTo>
                  <a:lnTo>
                    <a:pt x="1366637" y="226545"/>
                  </a:lnTo>
                  <a:lnTo>
                    <a:pt x="1215421" y="66792"/>
                  </a:lnTo>
                  <a:lnTo>
                    <a:pt x="1207095" y="53476"/>
                  </a:lnTo>
                  <a:lnTo>
                    <a:pt x="1204598" y="38515"/>
                  </a:lnTo>
                  <a:lnTo>
                    <a:pt x="1207880" y="23706"/>
                  </a:lnTo>
                  <a:lnTo>
                    <a:pt x="1216896" y="10849"/>
                  </a:lnTo>
                  <a:lnTo>
                    <a:pt x="1230184" y="2504"/>
                  </a:lnTo>
                  <a:lnTo>
                    <a:pt x="1245115" y="0"/>
                  </a:lnTo>
                  <a:lnTo>
                    <a:pt x="1259894" y="3289"/>
                  </a:lnTo>
                  <a:lnTo>
                    <a:pt x="1272727" y="12327"/>
                  </a:lnTo>
                  <a:lnTo>
                    <a:pt x="1449719" y="199313"/>
                  </a:lnTo>
                  <a:lnTo>
                    <a:pt x="1457846" y="212117"/>
                  </a:lnTo>
                  <a:lnTo>
                    <a:pt x="1460555" y="226546"/>
                  </a:lnTo>
                  <a:lnTo>
                    <a:pt x="1457846" y="240975"/>
                  </a:lnTo>
                  <a:lnTo>
                    <a:pt x="1272727" y="440766"/>
                  </a:lnTo>
                  <a:lnTo>
                    <a:pt x="1251866" y="452329"/>
                  </a:lnTo>
                  <a:lnTo>
                    <a:pt x="1244069" y="4531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16691" y="3031301"/>
            <a:ext cx="2999105" cy="1229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 spc="-985"/>
              <a:t>SCOPE:</a:t>
            </a:r>
            <a:endParaRPr sz="7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7931" y="2041222"/>
            <a:ext cx="6793865" cy="5011420"/>
          </a:xfrm>
          <a:prstGeom prst="rect">
            <a:avLst/>
          </a:prstGeom>
        </p:spPr>
        <p:txBody>
          <a:bodyPr wrap="square" lIns="0" tIns="817244" rIns="0" bIns="0" rtlCol="0" vert="horz">
            <a:spAutoFit/>
          </a:bodyPr>
          <a:lstStyle/>
          <a:p>
            <a:pPr marL="12700" marR="5080">
              <a:lnSpc>
                <a:spcPct val="72200"/>
              </a:lnSpc>
              <a:spcBef>
                <a:spcPts val="6434"/>
              </a:spcBef>
            </a:pPr>
            <a:r>
              <a:rPr dirty="0" sz="19000" spc="-164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9000" spc="-400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9000" spc="-205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9000" spc="-343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9000" spc="-1614" b="1">
                <a:solidFill>
                  <a:srgbClr val="FFFFFF"/>
                </a:solidFill>
                <a:latin typeface="Tahoma"/>
                <a:cs typeface="Tahoma"/>
              </a:rPr>
              <a:t>K  </a:t>
            </a:r>
            <a:r>
              <a:rPr dirty="0" sz="19000" spc="-3375" b="1">
                <a:solidFill>
                  <a:srgbClr val="CF152A"/>
                </a:solidFill>
                <a:latin typeface="Tahoma"/>
                <a:cs typeface="Tahoma"/>
              </a:rPr>
              <a:t>YOU</a:t>
            </a:r>
            <a:endParaRPr sz="19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1247" y="8554970"/>
            <a:ext cx="1736089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30" b="1">
                <a:solidFill>
                  <a:srgbClr val="211D52"/>
                </a:solidFill>
                <a:latin typeface="Verdana"/>
                <a:cs typeface="Verdana"/>
              </a:rPr>
              <a:t>E</a:t>
            </a:r>
            <a:r>
              <a:rPr dirty="0" sz="2100" spc="-45" b="1">
                <a:solidFill>
                  <a:srgbClr val="211D52"/>
                </a:solidFill>
                <a:latin typeface="Verdana"/>
                <a:cs typeface="Verdana"/>
              </a:rPr>
              <a:t>n</a:t>
            </a:r>
            <a:r>
              <a:rPr dirty="0" sz="2100" spc="-20" b="1">
                <a:solidFill>
                  <a:srgbClr val="211D52"/>
                </a:solidFill>
                <a:latin typeface="Verdana"/>
                <a:cs typeface="Verdana"/>
              </a:rPr>
              <a:t>d</a:t>
            </a:r>
            <a:r>
              <a:rPr dirty="0" sz="2100" spc="-125" b="1">
                <a:solidFill>
                  <a:srgbClr val="211D52"/>
                </a:solidFill>
                <a:latin typeface="Verdana"/>
                <a:cs typeface="Verdana"/>
              </a:rPr>
              <a:t> </a:t>
            </a:r>
            <a:r>
              <a:rPr dirty="0" sz="2100" spc="-15" b="1">
                <a:solidFill>
                  <a:srgbClr val="211D52"/>
                </a:solidFill>
                <a:latin typeface="Verdana"/>
                <a:cs typeface="Verdana"/>
              </a:rPr>
              <a:t>O</a:t>
            </a:r>
            <a:r>
              <a:rPr dirty="0" sz="2100" spc="-75" b="1">
                <a:solidFill>
                  <a:srgbClr val="211D52"/>
                </a:solidFill>
                <a:latin typeface="Verdana"/>
                <a:cs typeface="Verdana"/>
              </a:rPr>
              <a:t>f</a:t>
            </a:r>
            <a:r>
              <a:rPr dirty="0" sz="2100" spc="-125" b="1">
                <a:solidFill>
                  <a:srgbClr val="211D52"/>
                </a:solidFill>
                <a:latin typeface="Verdana"/>
                <a:cs typeface="Verdana"/>
              </a:rPr>
              <a:t> </a:t>
            </a:r>
            <a:r>
              <a:rPr dirty="0" sz="2100" spc="-155" b="1">
                <a:solidFill>
                  <a:srgbClr val="211D52"/>
                </a:solidFill>
                <a:latin typeface="Verdana"/>
                <a:cs typeface="Verdana"/>
              </a:rPr>
              <a:t>S</a:t>
            </a:r>
            <a:r>
              <a:rPr dirty="0" sz="2100" spc="-90" b="1">
                <a:solidFill>
                  <a:srgbClr val="211D52"/>
                </a:solidFill>
                <a:latin typeface="Verdana"/>
                <a:cs typeface="Verdana"/>
              </a:rPr>
              <a:t>li</a:t>
            </a:r>
            <a:r>
              <a:rPr dirty="0" sz="2100" spc="-20" b="1">
                <a:solidFill>
                  <a:srgbClr val="211D52"/>
                </a:solidFill>
                <a:latin typeface="Verdana"/>
                <a:cs typeface="Verdana"/>
              </a:rPr>
              <a:t>d</a:t>
            </a:r>
            <a:r>
              <a:rPr dirty="0" sz="2100" spc="-70" b="1">
                <a:solidFill>
                  <a:srgbClr val="211D52"/>
                </a:solidFill>
                <a:latin typeface="Verdana"/>
                <a:cs typeface="Verdana"/>
              </a:rPr>
              <a:t>e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SAUMYA SINGH</dc:creator>
  <cp:keywords>DAFR9-Sj9EY,BAExywVK95A</cp:keywords>
  <dc:title>INNING STARS</dc:title>
  <dcterms:created xsi:type="dcterms:W3CDTF">2022-12-12T07:58:22Z</dcterms:created>
  <dcterms:modified xsi:type="dcterms:W3CDTF">2022-12-12T07:58:22Z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2022-11-23T00:00:00Z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2022-11-23T00:00:00Z</vt:filetime>
  </property>
</Properties>
</file>